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2" r:id="rId4"/>
    <p:sldId id="260" r:id="rId5"/>
    <p:sldId id="258" r:id="rId6"/>
    <p:sldId id="261" r:id="rId7"/>
    <p:sldId id="263" r:id="rId8"/>
    <p:sldId id="273" r:id="rId9"/>
    <p:sldId id="262" r:id="rId10"/>
    <p:sldId id="264" r:id="rId11"/>
    <p:sldId id="265" r:id="rId12"/>
    <p:sldId id="266" r:id="rId13"/>
    <p:sldId id="274" r:id="rId14"/>
    <p:sldId id="259" r:id="rId15"/>
    <p:sldId id="267" r:id="rId16"/>
    <p:sldId id="268" r:id="rId17"/>
    <p:sldId id="269" r:id="rId18"/>
    <p:sldId id="275" r:id="rId19"/>
    <p:sldId id="270" r:id="rId20"/>
    <p:sldId id="271" r:id="rId21"/>
    <p:sldId id="278" r:id="rId22"/>
    <p:sldId id="277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4F5"/>
    <a:srgbClr val="D2D2D2"/>
    <a:srgbClr val="636162"/>
    <a:srgbClr val="36A968"/>
    <a:srgbClr val="F5E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5" d="100"/>
          <a:sy n="65" d="100"/>
        </p:scale>
        <p:origin x="156" y="60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8A2D8-6DD6-4318-AA40-8DA5B9C68E6B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FAFE4-E35F-44D4-A462-9508A3CCB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37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AFE4-E35F-44D4-A462-9508A3CCBFD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800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AFE4-E35F-44D4-A462-9508A3CCBFD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894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AFE4-E35F-44D4-A462-9508A3CCBFD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52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AFE4-E35F-44D4-A462-9508A3CCBFD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090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AFE4-E35F-44D4-A462-9508A3CCBFD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133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AFE4-E35F-44D4-A462-9508A3CCBFD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007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AFE4-E35F-44D4-A462-9508A3CCBFD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922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AFE4-E35F-44D4-A462-9508A3CCBFD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406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AFE4-E35F-44D4-A462-9508A3CCBFD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875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AFE4-E35F-44D4-A462-9508A3CCBFD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722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AFE4-E35F-44D4-A462-9508A3CCBFD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865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AFE4-E35F-44D4-A462-9508A3CCBFD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914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AFE4-E35F-44D4-A462-9508A3CCBFD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837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AFE4-E35F-44D4-A462-9508A3CCBFD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011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AFE4-E35F-44D4-A462-9508A3CCBFD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557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AFE4-E35F-44D4-A462-9508A3CCBFD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438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AFE4-E35F-44D4-A462-9508A3CCBFD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08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AFE4-E35F-44D4-A462-9508A3CCBFD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402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AFE4-E35F-44D4-A462-9508A3CCBFD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381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AFE4-E35F-44D4-A462-9508A3CCBFD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480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AFE4-E35F-44D4-A462-9508A3CCBFD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354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AFE4-E35F-44D4-A462-9508A3CCBFD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14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400E738-8263-4C6C-B6AD-5623FD4EA999}"/>
              </a:ext>
            </a:extLst>
          </p:cNvPr>
          <p:cNvSpPr/>
          <p:nvPr userDrawn="1"/>
        </p:nvSpPr>
        <p:spPr>
          <a:xfrm>
            <a:off x="0" y="0"/>
            <a:ext cx="12192000" cy="2209800"/>
          </a:xfrm>
          <a:prstGeom prst="rect">
            <a:avLst/>
          </a:prstGeom>
          <a:solidFill>
            <a:srgbClr val="636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BAAB8DA-54AA-4BA5-A45D-1BCD3D467081}"/>
              </a:ext>
            </a:extLst>
          </p:cNvPr>
          <p:cNvSpPr/>
          <p:nvPr userDrawn="1"/>
        </p:nvSpPr>
        <p:spPr>
          <a:xfrm>
            <a:off x="0" y="2209800"/>
            <a:ext cx="12192000" cy="4648200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FF7E34-AC4C-478B-B2E2-CFFF2B098A3D}"/>
              </a:ext>
            </a:extLst>
          </p:cNvPr>
          <p:cNvSpPr/>
          <p:nvPr userDrawn="1"/>
        </p:nvSpPr>
        <p:spPr>
          <a:xfrm>
            <a:off x="604838" y="579628"/>
            <a:ext cx="10982325" cy="5698744"/>
          </a:xfrm>
          <a:prstGeom prst="rect">
            <a:avLst/>
          </a:prstGeom>
          <a:solidFill>
            <a:srgbClr val="FA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709461-518E-4799-AA55-142F7E518450}"/>
              </a:ext>
            </a:extLst>
          </p:cNvPr>
          <p:cNvSpPr/>
          <p:nvPr userDrawn="1"/>
        </p:nvSpPr>
        <p:spPr>
          <a:xfrm>
            <a:off x="0" y="1688385"/>
            <a:ext cx="12192000" cy="756000"/>
          </a:xfrm>
          <a:prstGeom prst="rect">
            <a:avLst/>
          </a:prstGeom>
          <a:solidFill>
            <a:schemeClr val="accent1"/>
          </a:solidFill>
          <a:ln w="57150">
            <a:solidFill>
              <a:srgbClr val="FAF4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286020"/>
      </p:ext>
    </p:extLst>
  </p:cSld>
  <p:clrMapOvr>
    <a:masterClrMapping/>
  </p:clrMapOvr>
  <p:transition spd="slow" advTm="3000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1B66E3-B87A-4DDC-B7C7-7A1924094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E9C9E1-18C5-4CDB-815C-D7895E0B4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489049-73B9-4EAC-8A14-E79DE2E9C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30320-9B0A-4602-983D-BD0F5C90D721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1B719E-DCD2-4780-AAE9-0B8F7CEB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F47D2D-69B0-4083-94EB-48357672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DF44-734F-4B63-80AD-CA1B79124E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750743"/>
      </p:ext>
    </p:extLst>
  </p:cSld>
  <p:clrMapOvr>
    <a:masterClrMapping/>
  </p:clrMapOvr>
  <p:transition spd="slow" advTm="300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01DB7BE-1A38-4F01-A927-673AA12E6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5DFD639-A7E6-4F0A-8B4B-4B8E96AA4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08F342-410D-47A6-89AF-BB4DC69B7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30320-9B0A-4602-983D-BD0F5C90D721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E4C0C8-BB79-4821-876E-FD154F579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E3C9BE-994A-48A3-8391-DA7E37D65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DF44-734F-4B63-80AD-CA1B79124E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058463"/>
      </p:ext>
    </p:extLst>
  </p:cSld>
  <p:clrMapOvr>
    <a:masterClrMapping/>
  </p:clrMapOvr>
  <p:transition spd="slow" advTm="3000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50F5568C-BB35-40F9-B66B-72A5170E031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89A4FF-C3BA-44F7-BFF4-3F0020DACF2D}"/>
              </a:ext>
            </a:extLst>
          </p:cNvPr>
          <p:cNvSpPr/>
          <p:nvPr userDrawn="1"/>
        </p:nvSpPr>
        <p:spPr>
          <a:xfrm>
            <a:off x="604838" y="579628"/>
            <a:ext cx="10982325" cy="5698744"/>
          </a:xfrm>
          <a:prstGeom prst="rect">
            <a:avLst/>
          </a:prstGeom>
          <a:solidFill>
            <a:srgbClr val="FA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657909"/>
      </p:ext>
    </p:extLst>
  </p:cSld>
  <p:clrMapOvr>
    <a:masterClrMapping/>
  </p:clrMapOvr>
  <p:transition spd="slow" advTm="300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7CCE017-80E8-4EC5-B702-B50BAD482C1C}"/>
              </a:ext>
            </a:extLst>
          </p:cNvPr>
          <p:cNvSpPr/>
          <p:nvPr userDrawn="1"/>
        </p:nvSpPr>
        <p:spPr>
          <a:xfrm>
            <a:off x="0" y="0"/>
            <a:ext cx="12192000" cy="2209800"/>
          </a:xfrm>
          <a:prstGeom prst="rect">
            <a:avLst/>
          </a:prstGeom>
          <a:solidFill>
            <a:srgbClr val="636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AE9B91-AAE3-4036-9E65-3E14FED86B87}"/>
              </a:ext>
            </a:extLst>
          </p:cNvPr>
          <p:cNvSpPr/>
          <p:nvPr userDrawn="1"/>
        </p:nvSpPr>
        <p:spPr>
          <a:xfrm>
            <a:off x="0" y="2209800"/>
            <a:ext cx="12192000" cy="4648200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AE00983-1B04-4CD8-AC23-7BF6972B1770}"/>
              </a:ext>
            </a:extLst>
          </p:cNvPr>
          <p:cNvSpPr/>
          <p:nvPr userDrawn="1"/>
        </p:nvSpPr>
        <p:spPr>
          <a:xfrm>
            <a:off x="0" y="2174162"/>
            <a:ext cx="12192000" cy="756000"/>
          </a:xfrm>
          <a:prstGeom prst="rect">
            <a:avLst/>
          </a:prstGeom>
          <a:solidFill>
            <a:schemeClr val="accent1"/>
          </a:solidFill>
          <a:ln w="57150">
            <a:solidFill>
              <a:srgbClr val="FAF4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982049-5FDF-4743-BD22-76F1238635E6}"/>
              </a:ext>
            </a:extLst>
          </p:cNvPr>
          <p:cNvSpPr/>
          <p:nvPr userDrawn="1"/>
        </p:nvSpPr>
        <p:spPr>
          <a:xfrm>
            <a:off x="604838" y="579628"/>
            <a:ext cx="10982325" cy="5698744"/>
          </a:xfrm>
          <a:prstGeom prst="rect">
            <a:avLst/>
          </a:prstGeom>
          <a:solidFill>
            <a:srgbClr val="FA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189285"/>
      </p:ext>
    </p:extLst>
  </p:cSld>
  <p:clrMapOvr>
    <a:masterClrMapping/>
  </p:clrMapOvr>
  <p:transition spd="slow" advTm="300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F9211-6BAF-4C2A-A6C2-3CDFB92B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8D3A9F-CAF9-4F37-98E3-F5730E6A4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41BEA3-1A51-463D-84A8-75DCEA319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611C82-EBA6-4DE1-9D1B-3E0E8A7F8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30320-9B0A-4602-983D-BD0F5C90D721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B866F1-91AB-4C81-98C9-E1093E14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3867FC-0910-49C5-91A5-7919EB738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DF44-734F-4B63-80AD-CA1B79124E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727432"/>
      </p:ext>
    </p:extLst>
  </p:cSld>
  <p:clrMapOvr>
    <a:masterClrMapping/>
  </p:clrMapOvr>
  <p:transition spd="slow" advTm="300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A7B44-8151-4420-8900-A13117BEC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13F520-379F-44F8-9AEC-27E78A8B8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6C9085-D0A4-46CD-94E3-FB5E97D22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16025B-54D1-4D8D-8223-BEA8614226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EC48EBE-4768-4E47-9B82-4FEBE3FA4F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2EA78BA-B76C-4D6F-8B01-F5EF66B23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30320-9B0A-4602-983D-BD0F5C90D721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2286B1-733D-4864-AFCB-7FFB3390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1EAAB1F-437D-4C88-8723-62017DC6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DF44-734F-4B63-80AD-CA1B79124E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922654"/>
      </p:ext>
    </p:extLst>
  </p:cSld>
  <p:clrMapOvr>
    <a:masterClrMapping/>
  </p:clrMapOvr>
  <p:transition spd="slow" advTm="3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9D13A-5460-4AC6-849D-9A3B111E4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0F89B7-C73C-4BAE-B219-E352140FD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30320-9B0A-4602-983D-BD0F5C90D721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353BBC-B013-4E02-B1B9-F63A1E5DA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E86545-F767-48EF-AE0A-DDA37102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DF44-734F-4B63-80AD-CA1B79124E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54199"/>
      </p:ext>
    </p:extLst>
  </p:cSld>
  <p:clrMapOvr>
    <a:masterClrMapping/>
  </p:clrMapOvr>
  <p:transition spd="slow" advTm="3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519B0F0-799B-493F-92D4-DF8A340D4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30320-9B0A-4602-983D-BD0F5C90D721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0451222-0FEC-4600-A074-EC63D3ED9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61EF55-5044-4E4B-B977-D9C4A04E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DF44-734F-4B63-80AD-CA1B79124E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250156"/>
      </p:ext>
    </p:extLst>
  </p:cSld>
  <p:clrMapOvr>
    <a:masterClrMapping/>
  </p:clrMapOvr>
  <p:transition spd="slow" advTm="3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11DF2-ECDB-49AC-A5D7-F0C9F8902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CE9B5F-8129-4064-B6D3-56CFF4E38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D39338-4E9E-4BD3-9D15-0F98638C2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3DC41E-A29B-4F3E-957A-3EA2F6796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30320-9B0A-4602-983D-BD0F5C90D721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95619D-B286-4724-B2AF-D00EB0399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AFD181-3DE6-4040-BE5A-7BE995C4F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DF44-734F-4B63-80AD-CA1B79124E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422075"/>
      </p:ext>
    </p:extLst>
  </p:cSld>
  <p:clrMapOvr>
    <a:masterClrMapping/>
  </p:clrMapOvr>
  <p:transition spd="slow" advTm="3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1311A-A9D1-49C5-A85B-5ED53E428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714A85-8EC8-446E-B153-87BE427379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FE54D3-770F-482F-8F5C-02095F004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1727A1-AC3B-4734-9001-9E208E408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30320-9B0A-4602-983D-BD0F5C90D721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F95448-4512-4B3A-BE2D-A83F5130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57C0E6-071E-4FE4-87DE-CBD8AB0A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6DF44-734F-4B63-80AD-CA1B79124E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616653"/>
      </p:ext>
    </p:extLst>
  </p:cSld>
  <p:clrMapOvr>
    <a:masterClrMapping/>
  </p:clrMapOvr>
  <p:transition spd="slow" advTm="3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26D1A07-B7EE-4B23-8C0A-BAB24D690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1E5807-4C3F-4136-A723-7709FC29F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A264AD-7007-4A79-BBDA-69420FF66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30320-9B0A-4602-983D-BD0F5C90D721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086ADF-CAC7-4D95-9D04-A5DE5826B6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D0FFB7-6670-4BB6-9020-A212DCFD1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6DF44-734F-4B63-80AD-CA1B79124E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172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3000">
    <p:randomBar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D2AFB7D1-DC26-475F-BF8D-47127C4E160A}"/>
              </a:ext>
            </a:extLst>
          </p:cNvPr>
          <p:cNvSpPr txBox="1"/>
          <p:nvPr/>
        </p:nvSpPr>
        <p:spPr>
          <a:xfrm>
            <a:off x="8450825" y="636113"/>
            <a:ext cx="2969841" cy="1015663"/>
          </a:xfrm>
          <a:prstGeom prst="rect">
            <a:avLst/>
          </a:prstGeom>
          <a:noFill/>
          <a:ln>
            <a:solidFill>
              <a:srgbClr val="D2D2D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636162"/>
                </a:solidFill>
                <a:cs typeface="+mn-ea"/>
                <a:sym typeface="+mn-lt"/>
              </a:rPr>
              <a:t>LOGO</a:t>
            </a:r>
            <a:endParaRPr lang="zh-CN" altLang="en-US" sz="6000" b="1" dirty="0">
              <a:solidFill>
                <a:srgbClr val="636162"/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BEA0299-18A1-421C-B83C-1A3C68C8D10E}"/>
              </a:ext>
            </a:extLst>
          </p:cNvPr>
          <p:cNvSpPr txBox="1"/>
          <p:nvPr/>
        </p:nvSpPr>
        <p:spPr>
          <a:xfrm>
            <a:off x="590413" y="2317458"/>
            <a:ext cx="7383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tx2"/>
                </a:solidFill>
                <a:cs typeface="+mn-ea"/>
                <a:sym typeface="+mn-lt"/>
              </a:rPr>
              <a:t>时尚简约商业计划书 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E250018-C426-4B15-9D15-578DDBBB1705}"/>
              </a:ext>
            </a:extLst>
          </p:cNvPr>
          <p:cNvSpPr txBox="1"/>
          <p:nvPr/>
        </p:nvSpPr>
        <p:spPr>
          <a:xfrm>
            <a:off x="773517" y="3042913"/>
            <a:ext cx="8314727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A1A0A6"/>
                </a:solidFill>
              </a:rPr>
              <a:t>汇报人：千库网     汇报时间：</a:t>
            </a:r>
            <a:r>
              <a:rPr lang="en-US" altLang="zh-CN" sz="2400" b="1" dirty="0">
                <a:solidFill>
                  <a:srgbClr val="A1A0A6"/>
                </a:solidFill>
              </a:rPr>
              <a:t>XXXXXX</a:t>
            </a:r>
            <a:endParaRPr lang="zh-CN" altLang="en-US" sz="2400" b="1" dirty="0">
              <a:solidFill>
                <a:srgbClr val="A1A0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3D8C28-7C72-4EFF-ACC7-533E399B59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257"/>
          <a:stretch/>
        </p:blipFill>
        <p:spPr>
          <a:xfrm>
            <a:off x="5651268" y="3189419"/>
            <a:ext cx="5917859" cy="30729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0F51EF3-245C-4BB9-AEBD-4947C91C83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7583" b="29257"/>
          <a:stretch/>
        </p:blipFill>
        <p:spPr>
          <a:xfrm>
            <a:off x="590413" y="3189419"/>
            <a:ext cx="5469075" cy="307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75199"/>
      </p:ext>
    </p:extLst>
  </p:cSld>
  <p:clrMapOvr>
    <a:masterClrMapping/>
  </p:clrMapOvr>
  <p:transition spd="slow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2385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94BF920-E15B-4B09-A8AC-C4ACDC87C7F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00326" y="1741714"/>
            <a:ext cx="10191349" cy="5130800"/>
            <a:chOff x="673100" y="1397719"/>
            <a:chExt cx="10845800" cy="5460281"/>
          </a:xfrm>
        </p:grpSpPr>
        <p:grpSp>
          <p:nvGrpSpPr>
            <p:cNvPr id="4" name="îṣḻïďè">
              <a:extLst>
                <a:ext uri="{FF2B5EF4-FFF2-40B4-BE49-F238E27FC236}">
                  <a16:creationId xmlns:a16="http://schemas.microsoft.com/office/drawing/2014/main" id="{74DE88AE-52CB-420B-9B10-C4F8ADC7B7A6}"/>
                </a:ext>
              </a:extLst>
            </p:cNvPr>
            <p:cNvGrpSpPr/>
            <p:nvPr/>
          </p:nvGrpSpPr>
          <p:grpSpPr>
            <a:xfrm>
              <a:off x="3533570" y="1995340"/>
              <a:ext cx="5796237" cy="4862660"/>
              <a:chOff x="3533570" y="1995340"/>
              <a:chExt cx="5796237" cy="4862660"/>
            </a:xfrm>
          </p:grpSpPr>
          <p:sp>
            <p:nvSpPr>
              <p:cNvPr id="39" name="íṧḻïďé">
                <a:extLst>
                  <a:ext uri="{FF2B5EF4-FFF2-40B4-BE49-F238E27FC236}">
                    <a16:creationId xmlns:a16="http://schemas.microsoft.com/office/drawing/2014/main" id="{74DD1643-A92B-40BA-87DD-96DD787E1383}"/>
                  </a:ext>
                </a:extLst>
              </p:cNvPr>
              <p:cNvSpPr/>
              <p:nvPr/>
            </p:nvSpPr>
            <p:spPr>
              <a:xfrm>
                <a:off x="3533570" y="5706356"/>
                <a:ext cx="5796237" cy="1151644"/>
              </a:xfrm>
              <a:custGeom>
                <a:avLst/>
                <a:gdLst>
                  <a:gd name="connsiteX0" fmla="*/ 1301308 w 5796237"/>
                  <a:gd name="connsiteY0" fmla="*/ 0 h 1151644"/>
                  <a:gd name="connsiteX1" fmla="*/ 1329524 w 5796237"/>
                  <a:gd name="connsiteY1" fmla="*/ 0 h 1151644"/>
                  <a:gd name="connsiteX2" fmla="*/ 1356007 w 5796237"/>
                  <a:gd name="connsiteY2" fmla="*/ 432 h 1151644"/>
                  <a:gd name="connsiteX3" fmla="*/ 1382490 w 5796237"/>
                  <a:gd name="connsiteY3" fmla="*/ 3033 h 1151644"/>
                  <a:gd name="connsiteX4" fmla="*/ 1408547 w 5796237"/>
                  <a:gd name="connsiteY4" fmla="*/ 6075 h 1151644"/>
                  <a:gd name="connsiteX5" fmla="*/ 1434148 w 5796237"/>
                  <a:gd name="connsiteY5" fmla="*/ 11286 h 1151644"/>
                  <a:gd name="connsiteX6" fmla="*/ 1460205 w 5796237"/>
                  <a:gd name="connsiteY6" fmla="*/ 16939 h 1151644"/>
                  <a:gd name="connsiteX7" fmla="*/ 1484955 w 5796237"/>
                  <a:gd name="connsiteY7" fmla="*/ 23887 h 1151644"/>
                  <a:gd name="connsiteX8" fmla="*/ 1509279 w 5796237"/>
                  <a:gd name="connsiteY8" fmla="*/ 31709 h 1151644"/>
                  <a:gd name="connsiteX9" fmla="*/ 1533147 w 5796237"/>
                  <a:gd name="connsiteY9" fmla="*/ 41267 h 1151644"/>
                  <a:gd name="connsiteX10" fmla="*/ 1556164 w 5796237"/>
                  <a:gd name="connsiteY10" fmla="*/ 51258 h 1151644"/>
                  <a:gd name="connsiteX11" fmla="*/ 1578755 w 5796237"/>
                  <a:gd name="connsiteY11" fmla="*/ 62554 h 1151644"/>
                  <a:gd name="connsiteX12" fmla="*/ 1600890 w 5796237"/>
                  <a:gd name="connsiteY12" fmla="*/ 75155 h 1151644"/>
                  <a:gd name="connsiteX13" fmla="*/ 1622599 w 5796237"/>
                  <a:gd name="connsiteY13" fmla="*/ 88178 h 1151644"/>
                  <a:gd name="connsiteX14" fmla="*/ 1643001 w 5796237"/>
                  <a:gd name="connsiteY14" fmla="*/ 102516 h 1151644"/>
                  <a:gd name="connsiteX15" fmla="*/ 1663433 w 5796237"/>
                  <a:gd name="connsiteY15" fmla="*/ 117727 h 1151644"/>
                  <a:gd name="connsiteX16" fmla="*/ 1682527 w 5796237"/>
                  <a:gd name="connsiteY16" fmla="*/ 134234 h 1151644"/>
                  <a:gd name="connsiteX17" fmla="*/ 1701196 w 5796237"/>
                  <a:gd name="connsiteY17" fmla="*/ 151173 h 1151644"/>
                  <a:gd name="connsiteX18" fmla="*/ 1718983 w 5796237"/>
                  <a:gd name="connsiteY18" fmla="*/ 168553 h 1151644"/>
                  <a:gd name="connsiteX19" fmla="*/ 1735919 w 5796237"/>
                  <a:gd name="connsiteY19" fmla="*/ 187229 h 1151644"/>
                  <a:gd name="connsiteX20" fmla="*/ 1752003 w 5796237"/>
                  <a:gd name="connsiteY20" fmla="*/ 205914 h 1151644"/>
                  <a:gd name="connsiteX21" fmla="*/ 1767205 w 5796237"/>
                  <a:gd name="connsiteY21" fmla="*/ 226327 h 1151644"/>
                  <a:gd name="connsiteX22" fmla="*/ 1781526 w 5796237"/>
                  <a:gd name="connsiteY22" fmla="*/ 246750 h 1151644"/>
                  <a:gd name="connsiteX23" fmla="*/ 1794540 w 5796237"/>
                  <a:gd name="connsiteY23" fmla="*/ 268900 h 1151644"/>
                  <a:gd name="connsiteX24" fmla="*/ 1807127 w 5796237"/>
                  <a:gd name="connsiteY24" fmla="*/ 290618 h 1151644"/>
                  <a:gd name="connsiteX25" fmla="*/ 1818438 w 5796237"/>
                  <a:gd name="connsiteY25" fmla="*/ 313209 h 1151644"/>
                  <a:gd name="connsiteX26" fmla="*/ 1828837 w 5796237"/>
                  <a:gd name="connsiteY26" fmla="*/ 336232 h 1151644"/>
                  <a:gd name="connsiteX27" fmla="*/ 1838414 w 5796237"/>
                  <a:gd name="connsiteY27" fmla="*/ 360129 h 1151644"/>
                  <a:gd name="connsiteX28" fmla="*/ 1846228 w 5796237"/>
                  <a:gd name="connsiteY28" fmla="*/ 384457 h 1151644"/>
                  <a:gd name="connsiteX29" fmla="*/ 1853161 w 5796237"/>
                  <a:gd name="connsiteY29" fmla="*/ 409218 h 1151644"/>
                  <a:gd name="connsiteX30" fmla="*/ 1859667 w 5796237"/>
                  <a:gd name="connsiteY30" fmla="*/ 433978 h 1151644"/>
                  <a:gd name="connsiteX31" fmla="*/ 1864441 w 5796237"/>
                  <a:gd name="connsiteY31" fmla="*/ 460044 h 1151644"/>
                  <a:gd name="connsiteX32" fmla="*/ 1868363 w 5796237"/>
                  <a:gd name="connsiteY32" fmla="*/ 486109 h 1151644"/>
                  <a:gd name="connsiteX33" fmla="*/ 1870096 w 5796237"/>
                  <a:gd name="connsiteY33" fmla="*/ 512607 h 1151644"/>
                  <a:gd name="connsiteX34" fmla="*/ 1883140 w 5796237"/>
                  <a:gd name="connsiteY34" fmla="*/ 502616 h 1151644"/>
                  <a:gd name="connsiteX35" fmla="*/ 1897035 w 5796237"/>
                  <a:gd name="connsiteY35" fmla="*/ 492194 h 1151644"/>
                  <a:gd name="connsiteX36" fmla="*/ 1910049 w 5796237"/>
                  <a:gd name="connsiteY36" fmla="*/ 482203 h 1151644"/>
                  <a:gd name="connsiteX37" fmla="*/ 1923944 w 5796237"/>
                  <a:gd name="connsiteY37" fmla="*/ 473076 h 1151644"/>
                  <a:gd name="connsiteX38" fmla="*/ 1938265 w 5796237"/>
                  <a:gd name="connsiteY38" fmla="*/ 463518 h 1151644"/>
                  <a:gd name="connsiteX39" fmla="*/ 1952160 w 5796237"/>
                  <a:gd name="connsiteY39" fmla="*/ 454832 h 1151644"/>
                  <a:gd name="connsiteX40" fmla="*/ 1966480 w 5796237"/>
                  <a:gd name="connsiteY40" fmla="*/ 446147 h 1151644"/>
                  <a:gd name="connsiteX41" fmla="*/ 1981257 w 5796237"/>
                  <a:gd name="connsiteY41" fmla="*/ 437894 h 1151644"/>
                  <a:gd name="connsiteX42" fmla="*/ 1996004 w 5796237"/>
                  <a:gd name="connsiteY42" fmla="*/ 429640 h 1151644"/>
                  <a:gd name="connsiteX43" fmla="*/ 2010781 w 5796237"/>
                  <a:gd name="connsiteY43" fmla="*/ 422251 h 1151644"/>
                  <a:gd name="connsiteX44" fmla="*/ 2025983 w 5796237"/>
                  <a:gd name="connsiteY44" fmla="*/ 414861 h 1151644"/>
                  <a:gd name="connsiteX45" fmla="*/ 2041611 w 5796237"/>
                  <a:gd name="connsiteY45" fmla="*/ 407913 h 1151644"/>
                  <a:gd name="connsiteX46" fmla="*/ 2057240 w 5796237"/>
                  <a:gd name="connsiteY46" fmla="*/ 400964 h 1151644"/>
                  <a:gd name="connsiteX47" fmla="*/ 2072868 w 5796237"/>
                  <a:gd name="connsiteY47" fmla="*/ 394880 h 1151644"/>
                  <a:gd name="connsiteX48" fmla="*/ 2088496 w 5796237"/>
                  <a:gd name="connsiteY48" fmla="*/ 388363 h 1151644"/>
                  <a:gd name="connsiteX49" fmla="*/ 2104124 w 5796237"/>
                  <a:gd name="connsiteY49" fmla="*/ 382720 h 1151644"/>
                  <a:gd name="connsiteX50" fmla="*/ 2120209 w 5796237"/>
                  <a:gd name="connsiteY50" fmla="*/ 377068 h 1151644"/>
                  <a:gd name="connsiteX51" fmla="*/ 2136688 w 5796237"/>
                  <a:gd name="connsiteY51" fmla="*/ 372288 h 1151644"/>
                  <a:gd name="connsiteX52" fmla="*/ 2152772 w 5796237"/>
                  <a:gd name="connsiteY52" fmla="*/ 367077 h 1151644"/>
                  <a:gd name="connsiteX53" fmla="*/ 2169708 w 5796237"/>
                  <a:gd name="connsiteY53" fmla="*/ 362739 h 1151644"/>
                  <a:gd name="connsiteX54" fmla="*/ 2185762 w 5796237"/>
                  <a:gd name="connsiteY54" fmla="*/ 358392 h 1151644"/>
                  <a:gd name="connsiteX55" fmla="*/ 2202698 w 5796237"/>
                  <a:gd name="connsiteY55" fmla="*/ 354486 h 1151644"/>
                  <a:gd name="connsiteX56" fmla="*/ 2219633 w 5796237"/>
                  <a:gd name="connsiteY56" fmla="*/ 351444 h 1151644"/>
                  <a:gd name="connsiteX57" fmla="*/ 2236995 w 5796237"/>
                  <a:gd name="connsiteY57" fmla="*/ 348401 h 1151644"/>
                  <a:gd name="connsiteX58" fmla="*/ 2253930 w 5796237"/>
                  <a:gd name="connsiteY58" fmla="*/ 345791 h 1151644"/>
                  <a:gd name="connsiteX59" fmla="*/ 2271748 w 5796237"/>
                  <a:gd name="connsiteY59" fmla="*/ 343190 h 1151644"/>
                  <a:gd name="connsiteX60" fmla="*/ 2289109 w 5796237"/>
                  <a:gd name="connsiteY60" fmla="*/ 341453 h 1151644"/>
                  <a:gd name="connsiteX61" fmla="*/ 2306470 w 5796237"/>
                  <a:gd name="connsiteY61" fmla="*/ 340148 h 1151644"/>
                  <a:gd name="connsiteX62" fmla="*/ 2324288 w 5796237"/>
                  <a:gd name="connsiteY62" fmla="*/ 338843 h 1151644"/>
                  <a:gd name="connsiteX63" fmla="*/ 2342075 w 5796237"/>
                  <a:gd name="connsiteY63" fmla="*/ 338411 h 1151644"/>
                  <a:gd name="connsiteX64" fmla="*/ 2359892 w 5796237"/>
                  <a:gd name="connsiteY64" fmla="*/ 337537 h 1151644"/>
                  <a:gd name="connsiteX65" fmla="*/ 2377679 w 5796237"/>
                  <a:gd name="connsiteY65" fmla="*/ 337537 h 1151644"/>
                  <a:gd name="connsiteX66" fmla="*/ 2412432 w 5796237"/>
                  <a:gd name="connsiteY66" fmla="*/ 338843 h 1151644"/>
                  <a:gd name="connsiteX67" fmla="*/ 2446729 w 5796237"/>
                  <a:gd name="connsiteY67" fmla="*/ 341453 h 1151644"/>
                  <a:gd name="connsiteX68" fmla="*/ 2480600 w 5796237"/>
                  <a:gd name="connsiteY68" fmla="*/ 345359 h 1151644"/>
                  <a:gd name="connsiteX69" fmla="*/ 2514015 w 5796237"/>
                  <a:gd name="connsiteY69" fmla="*/ 351002 h 1151644"/>
                  <a:gd name="connsiteX70" fmla="*/ 2547461 w 5796237"/>
                  <a:gd name="connsiteY70" fmla="*/ 357519 h 1151644"/>
                  <a:gd name="connsiteX71" fmla="*/ 2580025 w 5796237"/>
                  <a:gd name="connsiteY71" fmla="*/ 365772 h 1151644"/>
                  <a:gd name="connsiteX72" fmla="*/ 2611707 w 5796237"/>
                  <a:gd name="connsiteY72" fmla="*/ 375331 h 1151644"/>
                  <a:gd name="connsiteX73" fmla="*/ 2642994 w 5796237"/>
                  <a:gd name="connsiteY73" fmla="*/ 385763 h 1151644"/>
                  <a:gd name="connsiteX74" fmla="*/ 2673825 w 5796237"/>
                  <a:gd name="connsiteY74" fmla="*/ 397922 h 1151644"/>
                  <a:gd name="connsiteX75" fmla="*/ 2703774 w 5796237"/>
                  <a:gd name="connsiteY75" fmla="*/ 410955 h 1151644"/>
                  <a:gd name="connsiteX76" fmla="*/ 2732871 w 5796237"/>
                  <a:gd name="connsiteY76" fmla="*/ 425293 h 1151644"/>
                  <a:gd name="connsiteX77" fmla="*/ 2761939 w 5796237"/>
                  <a:gd name="connsiteY77" fmla="*/ 440494 h 1151644"/>
                  <a:gd name="connsiteX78" fmla="*/ 2789729 w 5796237"/>
                  <a:gd name="connsiteY78" fmla="*/ 457443 h 1151644"/>
                  <a:gd name="connsiteX79" fmla="*/ 2817519 w 5796237"/>
                  <a:gd name="connsiteY79" fmla="*/ 474813 h 1151644"/>
                  <a:gd name="connsiteX80" fmla="*/ 2843576 w 5796237"/>
                  <a:gd name="connsiteY80" fmla="*/ 493499 h 1151644"/>
                  <a:gd name="connsiteX81" fmla="*/ 2869208 w 5796237"/>
                  <a:gd name="connsiteY81" fmla="*/ 513912 h 1151644"/>
                  <a:gd name="connsiteX82" fmla="*/ 2894383 w 5796237"/>
                  <a:gd name="connsiteY82" fmla="*/ 534334 h 1151644"/>
                  <a:gd name="connsiteX83" fmla="*/ 2911769 w 5796237"/>
                  <a:gd name="connsiteY83" fmla="*/ 550448 h 1151644"/>
                  <a:gd name="connsiteX84" fmla="*/ 2923107 w 5796237"/>
                  <a:gd name="connsiteY84" fmla="*/ 552578 h 1151644"/>
                  <a:gd name="connsiteX85" fmla="*/ 2923107 w 5796237"/>
                  <a:gd name="connsiteY85" fmla="*/ 548231 h 1151644"/>
                  <a:gd name="connsiteX86" fmla="*/ 2923107 w 5796237"/>
                  <a:gd name="connsiteY86" fmla="*/ 543020 h 1151644"/>
                  <a:gd name="connsiteX87" fmla="*/ 2924415 w 5796237"/>
                  <a:gd name="connsiteY87" fmla="*/ 514785 h 1151644"/>
                  <a:gd name="connsiteX88" fmla="*/ 2926148 w 5796237"/>
                  <a:gd name="connsiteY88" fmla="*/ 486982 h 1151644"/>
                  <a:gd name="connsiteX89" fmla="*/ 2930040 w 5796237"/>
                  <a:gd name="connsiteY89" fmla="*/ 459180 h 1151644"/>
                  <a:gd name="connsiteX90" fmla="*/ 2935695 w 5796237"/>
                  <a:gd name="connsiteY90" fmla="*/ 432241 h 1151644"/>
                  <a:gd name="connsiteX91" fmla="*/ 2941776 w 5796237"/>
                  <a:gd name="connsiteY91" fmla="*/ 405744 h 1151644"/>
                  <a:gd name="connsiteX92" fmla="*/ 2949164 w 5796237"/>
                  <a:gd name="connsiteY92" fmla="*/ 380110 h 1151644"/>
                  <a:gd name="connsiteX93" fmla="*/ 2957830 w 5796237"/>
                  <a:gd name="connsiteY93" fmla="*/ 354486 h 1151644"/>
                  <a:gd name="connsiteX94" fmla="*/ 2967833 w 5796237"/>
                  <a:gd name="connsiteY94" fmla="*/ 329716 h 1151644"/>
                  <a:gd name="connsiteX95" fmla="*/ 2979113 w 5796237"/>
                  <a:gd name="connsiteY95" fmla="*/ 305829 h 1151644"/>
                  <a:gd name="connsiteX96" fmla="*/ 2991701 w 5796237"/>
                  <a:gd name="connsiteY96" fmla="*/ 281932 h 1151644"/>
                  <a:gd name="connsiteX97" fmla="*/ 3005596 w 5796237"/>
                  <a:gd name="connsiteY97" fmla="*/ 259341 h 1151644"/>
                  <a:gd name="connsiteX98" fmla="*/ 3019917 w 5796237"/>
                  <a:gd name="connsiteY98" fmla="*/ 236749 h 1151644"/>
                  <a:gd name="connsiteX99" fmla="*/ 3035545 w 5796237"/>
                  <a:gd name="connsiteY99" fmla="*/ 215463 h 1151644"/>
                  <a:gd name="connsiteX100" fmla="*/ 3051630 w 5796237"/>
                  <a:gd name="connsiteY100" fmla="*/ 194618 h 1151644"/>
                  <a:gd name="connsiteX101" fmla="*/ 3069417 w 5796237"/>
                  <a:gd name="connsiteY101" fmla="*/ 175501 h 1151644"/>
                  <a:gd name="connsiteX102" fmla="*/ 3087234 w 5796237"/>
                  <a:gd name="connsiteY102" fmla="*/ 156384 h 1151644"/>
                  <a:gd name="connsiteX103" fmla="*/ 3106754 w 5796237"/>
                  <a:gd name="connsiteY103" fmla="*/ 138572 h 1151644"/>
                  <a:gd name="connsiteX104" fmla="*/ 3126730 w 5796237"/>
                  <a:gd name="connsiteY104" fmla="*/ 121633 h 1151644"/>
                  <a:gd name="connsiteX105" fmla="*/ 3148014 w 5796237"/>
                  <a:gd name="connsiteY105" fmla="*/ 105126 h 1151644"/>
                  <a:gd name="connsiteX106" fmla="*/ 3169297 w 5796237"/>
                  <a:gd name="connsiteY106" fmla="*/ 90356 h 1151644"/>
                  <a:gd name="connsiteX107" fmla="*/ 3191858 w 5796237"/>
                  <a:gd name="connsiteY107" fmla="*/ 76450 h 1151644"/>
                  <a:gd name="connsiteX108" fmla="*/ 3214875 w 5796237"/>
                  <a:gd name="connsiteY108" fmla="*/ 63417 h 1151644"/>
                  <a:gd name="connsiteX109" fmla="*/ 3238773 w 5796237"/>
                  <a:gd name="connsiteY109" fmla="*/ 51258 h 1151644"/>
                  <a:gd name="connsiteX110" fmla="*/ 3263067 w 5796237"/>
                  <a:gd name="connsiteY110" fmla="*/ 40826 h 1151644"/>
                  <a:gd name="connsiteX111" fmla="*/ 3288273 w 5796237"/>
                  <a:gd name="connsiteY111" fmla="*/ 31277 h 1151644"/>
                  <a:gd name="connsiteX112" fmla="*/ 3313874 w 5796237"/>
                  <a:gd name="connsiteY112" fmla="*/ 22582 h 1151644"/>
                  <a:gd name="connsiteX113" fmla="*/ 3339931 w 5796237"/>
                  <a:gd name="connsiteY113" fmla="*/ 15634 h 1151644"/>
                  <a:gd name="connsiteX114" fmla="*/ 3366414 w 5796237"/>
                  <a:gd name="connsiteY114" fmla="*/ 9549 h 1151644"/>
                  <a:gd name="connsiteX115" fmla="*/ 3393353 w 5796237"/>
                  <a:gd name="connsiteY115" fmla="*/ 4770 h 1151644"/>
                  <a:gd name="connsiteX116" fmla="*/ 3420687 w 5796237"/>
                  <a:gd name="connsiteY116" fmla="*/ 1737 h 1151644"/>
                  <a:gd name="connsiteX117" fmla="*/ 3448933 w 5796237"/>
                  <a:gd name="connsiteY117" fmla="*/ 0 h 1151644"/>
                  <a:gd name="connsiteX118" fmla="*/ 3477149 w 5796237"/>
                  <a:gd name="connsiteY118" fmla="*/ 0 h 1151644"/>
                  <a:gd name="connsiteX119" fmla="*/ 3503632 w 5796237"/>
                  <a:gd name="connsiteY119" fmla="*/ 432 h 1151644"/>
                  <a:gd name="connsiteX120" fmla="*/ 3530115 w 5796237"/>
                  <a:gd name="connsiteY120" fmla="*/ 3033 h 1151644"/>
                  <a:gd name="connsiteX121" fmla="*/ 3556172 w 5796237"/>
                  <a:gd name="connsiteY121" fmla="*/ 6075 h 1151644"/>
                  <a:gd name="connsiteX122" fmla="*/ 3581773 w 5796237"/>
                  <a:gd name="connsiteY122" fmla="*/ 11286 h 1151644"/>
                  <a:gd name="connsiteX123" fmla="*/ 3607830 w 5796237"/>
                  <a:gd name="connsiteY123" fmla="*/ 16939 h 1151644"/>
                  <a:gd name="connsiteX124" fmla="*/ 3632580 w 5796237"/>
                  <a:gd name="connsiteY124" fmla="*/ 23887 h 1151644"/>
                  <a:gd name="connsiteX125" fmla="*/ 3656904 w 5796237"/>
                  <a:gd name="connsiteY125" fmla="*/ 31709 h 1151644"/>
                  <a:gd name="connsiteX126" fmla="*/ 3680772 w 5796237"/>
                  <a:gd name="connsiteY126" fmla="*/ 41267 h 1151644"/>
                  <a:gd name="connsiteX127" fmla="*/ 3703789 w 5796237"/>
                  <a:gd name="connsiteY127" fmla="*/ 51258 h 1151644"/>
                  <a:gd name="connsiteX128" fmla="*/ 3726380 w 5796237"/>
                  <a:gd name="connsiteY128" fmla="*/ 62554 h 1151644"/>
                  <a:gd name="connsiteX129" fmla="*/ 3748515 w 5796237"/>
                  <a:gd name="connsiteY129" fmla="*/ 75155 h 1151644"/>
                  <a:gd name="connsiteX130" fmla="*/ 3770224 w 5796237"/>
                  <a:gd name="connsiteY130" fmla="*/ 88178 h 1151644"/>
                  <a:gd name="connsiteX131" fmla="*/ 3790626 w 5796237"/>
                  <a:gd name="connsiteY131" fmla="*/ 102516 h 1151644"/>
                  <a:gd name="connsiteX132" fmla="*/ 3811058 w 5796237"/>
                  <a:gd name="connsiteY132" fmla="*/ 117727 h 1151644"/>
                  <a:gd name="connsiteX133" fmla="*/ 3830152 w 5796237"/>
                  <a:gd name="connsiteY133" fmla="*/ 134234 h 1151644"/>
                  <a:gd name="connsiteX134" fmla="*/ 3848821 w 5796237"/>
                  <a:gd name="connsiteY134" fmla="*/ 151173 h 1151644"/>
                  <a:gd name="connsiteX135" fmla="*/ 3866608 w 5796237"/>
                  <a:gd name="connsiteY135" fmla="*/ 168553 h 1151644"/>
                  <a:gd name="connsiteX136" fmla="*/ 3883544 w 5796237"/>
                  <a:gd name="connsiteY136" fmla="*/ 187229 h 1151644"/>
                  <a:gd name="connsiteX137" fmla="*/ 3899628 w 5796237"/>
                  <a:gd name="connsiteY137" fmla="*/ 205914 h 1151644"/>
                  <a:gd name="connsiteX138" fmla="*/ 3914830 w 5796237"/>
                  <a:gd name="connsiteY138" fmla="*/ 226327 h 1151644"/>
                  <a:gd name="connsiteX139" fmla="*/ 3929151 w 5796237"/>
                  <a:gd name="connsiteY139" fmla="*/ 246750 h 1151644"/>
                  <a:gd name="connsiteX140" fmla="*/ 3942165 w 5796237"/>
                  <a:gd name="connsiteY140" fmla="*/ 268900 h 1151644"/>
                  <a:gd name="connsiteX141" fmla="*/ 3954752 w 5796237"/>
                  <a:gd name="connsiteY141" fmla="*/ 290618 h 1151644"/>
                  <a:gd name="connsiteX142" fmla="*/ 3966063 w 5796237"/>
                  <a:gd name="connsiteY142" fmla="*/ 313209 h 1151644"/>
                  <a:gd name="connsiteX143" fmla="*/ 3976462 w 5796237"/>
                  <a:gd name="connsiteY143" fmla="*/ 336232 h 1151644"/>
                  <a:gd name="connsiteX144" fmla="*/ 3986039 w 5796237"/>
                  <a:gd name="connsiteY144" fmla="*/ 360129 h 1151644"/>
                  <a:gd name="connsiteX145" fmla="*/ 3993853 w 5796237"/>
                  <a:gd name="connsiteY145" fmla="*/ 384457 h 1151644"/>
                  <a:gd name="connsiteX146" fmla="*/ 4000786 w 5796237"/>
                  <a:gd name="connsiteY146" fmla="*/ 409218 h 1151644"/>
                  <a:gd name="connsiteX147" fmla="*/ 4007292 w 5796237"/>
                  <a:gd name="connsiteY147" fmla="*/ 433978 h 1151644"/>
                  <a:gd name="connsiteX148" fmla="*/ 4012066 w 5796237"/>
                  <a:gd name="connsiteY148" fmla="*/ 460044 h 1151644"/>
                  <a:gd name="connsiteX149" fmla="*/ 4015988 w 5796237"/>
                  <a:gd name="connsiteY149" fmla="*/ 486109 h 1151644"/>
                  <a:gd name="connsiteX150" fmla="*/ 4017721 w 5796237"/>
                  <a:gd name="connsiteY150" fmla="*/ 512607 h 1151644"/>
                  <a:gd name="connsiteX151" fmla="*/ 4030765 w 5796237"/>
                  <a:gd name="connsiteY151" fmla="*/ 502616 h 1151644"/>
                  <a:gd name="connsiteX152" fmla="*/ 4044660 w 5796237"/>
                  <a:gd name="connsiteY152" fmla="*/ 492194 h 1151644"/>
                  <a:gd name="connsiteX153" fmla="*/ 4057674 w 5796237"/>
                  <a:gd name="connsiteY153" fmla="*/ 482203 h 1151644"/>
                  <a:gd name="connsiteX154" fmla="*/ 4071569 w 5796237"/>
                  <a:gd name="connsiteY154" fmla="*/ 473076 h 1151644"/>
                  <a:gd name="connsiteX155" fmla="*/ 4085890 w 5796237"/>
                  <a:gd name="connsiteY155" fmla="*/ 463518 h 1151644"/>
                  <a:gd name="connsiteX156" fmla="*/ 4099785 w 5796237"/>
                  <a:gd name="connsiteY156" fmla="*/ 454832 h 1151644"/>
                  <a:gd name="connsiteX157" fmla="*/ 4114105 w 5796237"/>
                  <a:gd name="connsiteY157" fmla="*/ 446147 h 1151644"/>
                  <a:gd name="connsiteX158" fmla="*/ 4128882 w 5796237"/>
                  <a:gd name="connsiteY158" fmla="*/ 437894 h 1151644"/>
                  <a:gd name="connsiteX159" fmla="*/ 4143629 w 5796237"/>
                  <a:gd name="connsiteY159" fmla="*/ 429640 h 1151644"/>
                  <a:gd name="connsiteX160" fmla="*/ 4158406 w 5796237"/>
                  <a:gd name="connsiteY160" fmla="*/ 422251 h 1151644"/>
                  <a:gd name="connsiteX161" fmla="*/ 4173608 w 5796237"/>
                  <a:gd name="connsiteY161" fmla="*/ 414861 h 1151644"/>
                  <a:gd name="connsiteX162" fmla="*/ 4189236 w 5796237"/>
                  <a:gd name="connsiteY162" fmla="*/ 407913 h 1151644"/>
                  <a:gd name="connsiteX163" fmla="*/ 4204865 w 5796237"/>
                  <a:gd name="connsiteY163" fmla="*/ 400964 h 1151644"/>
                  <a:gd name="connsiteX164" fmla="*/ 4220493 w 5796237"/>
                  <a:gd name="connsiteY164" fmla="*/ 394880 h 1151644"/>
                  <a:gd name="connsiteX165" fmla="*/ 4236121 w 5796237"/>
                  <a:gd name="connsiteY165" fmla="*/ 388363 h 1151644"/>
                  <a:gd name="connsiteX166" fmla="*/ 4251749 w 5796237"/>
                  <a:gd name="connsiteY166" fmla="*/ 382720 h 1151644"/>
                  <a:gd name="connsiteX167" fmla="*/ 4267834 w 5796237"/>
                  <a:gd name="connsiteY167" fmla="*/ 377068 h 1151644"/>
                  <a:gd name="connsiteX168" fmla="*/ 4284313 w 5796237"/>
                  <a:gd name="connsiteY168" fmla="*/ 372288 h 1151644"/>
                  <a:gd name="connsiteX169" fmla="*/ 4300397 w 5796237"/>
                  <a:gd name="connsiteY169" fmla="*/ 367077 h 1151644"/>
                  <a:gd name="connsiteX170" fmla="*/ 4317333 w 5796237"/>
                  <a:gd name="connsiteY170" fmla="*/ 362739 h 1151644"/>
                  <a:gd name="connsiteX171" fmla="*/ 4333387 w 5796237"/>
                  <a:gd name="connsiteY171" fmla="*/ 358392 h 1151644"/>
                  <a:gd name="connsiteX172" fmla="*/ 4350323 w 5796237"/>
                  <a:gd name="connsiteY172" fmla="*/ 354486 h 1151644"/>
                  <a:gd name="connsiteX173" fmla="*/ 4367258 w 5796237"/>
                  <a:gd name="connsiteY173" fmla="*/ 351444 h 1151644"/>
                  <a:gd name="connsiteX174" fmla="*/ 4384620 w 5796237"/>
                  <a:gd name="connsiteY174" fmla="*/ 348401 h 1151644"/>
                  <a:gd name="connsiteX175" fmla="*/ 4401555 w 5796237"/>
                  <a:gd name="connsiteY175" fmla="*/ 345791 h 1151644"/>
                  <a:gd name="connsiteX176" fmla="*/ 4419373 w 5796237"/>
                  <a:gd name="connsiteY176" fmla="*/ 343190 h 1151644"/>
                  <a:gd name="connsiteX177" fmla="*/ 4436734 w 5796237"/>
                  <a:gd name="connsiteY177" fmla="*/ 341453 h 1151644"/>
                  <a:gd name="connsiteX178" fmla="*/ 4454095 w 5796237"/>
                  <a:gd name="connsiteY178" fmla="*/ 340148 h 1151644"/>
                  <a:gd name="connsiteX179" fmla="*/ 4471913 w 5796237"/>
                  <a:gd name="connsiteY179" fmla="*/ 338843 h 1151644"/>
                  <a:gd name="connsiteX180" fmla="*/ 4489700 w 5796237"/>
                  <a:gd name="connsiteY180" fmla="*/ 338411 h 1151644"/>
                  <a:gd name="connsiteX181" fmla="*/ 4507517 w 5796237"/>
                  <a:gd name="connsiteY181" fmla="*/ 337537 h 1151644"/>
                  <a:gd name="connsiteX182" fmla="*/ 4525304 w 5796237"/>
                  <a:gd name="connsiteY182" fmla="*/ 337537 h 1151644"/>
                  <a:gd name="connsiteX183" fmla="*/ 4560057 w 5796237"/>
                  <a:gd name="connsiteY183" fmla="*/ 338843 h 1151644"/>
                  <a:gd name="connsiteX184" fmla="*/ 4594354 w 5796237"/>
                  <a:gd name="connsiteY184" fmla="*/ 341453 h 1151644"/>
                  <a:gd name="connsiteX185" fmla="*/ 4628225 w 5796237"/>
                  <a:gd name="connsiteY185" fmla="*/ 345359 h 1151644"/>
                  <a:gd name="connsiteX186" fmla="*/ 4661640 w 5796237"/>
                  <a:gd name="connsiteY186" fmla="*/ 351002 h 1151644"/>
                  <a:gd name="connsiteX187" fmla="*/ 4695086 w 5796237"/>
                  <a:gd name="connsiteY187" fmla="*/ 357519 h 1151644"/>
                  <a:gd name="connsiteX188" fmla="*/ 4727650 w 5796237"/>
                  <a:gd name="connsiteY188" fmla="*/ 365772 h 1151644"/>
                  <a:gd name="connsiteX189" fmla="*/ 4759332 w 5796237"/>
                  <a:gd name="connsiteY189" fmla="*/ 375331 h 1151644"/>
                  <a:gd name="connsiteX190" fmla="*/ 4790619 w 5796237"/>
                  <a:gd name="connsiteY190" fmla="*/ 385763 h 1151644"/>
                  <a:gd name="connsiteX191" fmla="*/ 4821450 w 5796237"/>
                  <a:gd name="connsiteY191" fmla="*/ 397922 h 1151644"/>
                  <a:gd name="connsiteX192" fmla="*/ 4851399 w 5796237"/>
                  <a:gd name="connsiteY192" fmla="*/ 410955 h 1151644"/>
                  <a:gd name="connsiteX193" fmla="*/ 4880496 w 5796237"/>
                  <a:gd name="connsiteY193" fmla="*/ 425293 h 1151644"/>
                  <a:gd name="connsiteX194" fmla="*/ 4909564 w 5796237"/>
                  <a:gd name="connsiteY194" fmla="*/ 440494 h 1151644"/>
                  <a:gd name="connsiteX195" fmla="*/ 4937354 w 5796237"/>
                  <a:gd name="connsiteY195" fmla="*/ 457443 h 1151644"/>
                  <a:gd name="connsiteX196" fmla="*/ 4965144 w 5796237"/>
                  <a:gd name="connsiteY196" fmla="*/ 474813 h 1151644"/>
                  <a:gd name="connsiteX197" fmla="*/ 4991201 w 5796237"/>
                  <a:gd name="connsiteY197" fmla="*/ 493499 h 1151644"/>
                  <a:gd name="connsiteX198" fmla="*/ 5016833 w 5796237"/>
                  <a:gd name="connsiteY198" fmla="*/ 513912 h 1151644"/>
                  <a:gd name="connsiteX199" fmla="*/ 5042008 w 5796237"/>
                  <a:gd name="connsiteY199" fmla="*/ 534334 h 1151644"/>
                  <a:gd name="connsiteX200" fmla="*/ 5065907 w 5796237"/>
                  <a:gd name="connsiteY200" fmla="*/ 556484 h 1151644"/>
                  <a:gd name="connsiteX201" fmla="*/ 5088893 w 5796237"/>
                  <a:gd name="connsiteY201" fmla="*/ 579076 h 1151644"/>
                  <a:gd name="connsiteX202" fmla="*/ 5111484 w 5796237"/>
                  <a:gd name="connsiteY202" fmla="*/ 602531 h 1151644"/>
                  <a:gd name="connsiteX203" fmla="*/ 5132767 w 5796237"/>
                  <a:gd name="connsiteY203" fmla="*/ 627301 h 1151644"/>
                  <a:gd name="connsiteX204" fmla="*/ 5152744 w 5796237"/>
                  <a:gd name="connsiteY204" fmla="*/ 652061 h 1151644"/>
                  <a:gd name="connsiteX205" fmla="*/ 5171412 w 5796237"/>
                  <a:gd name="connsiteY205" fmla="*/ 678558 h 1151644"/>
                  <a:gd name="connsiteX206" fmla="*/ 5189625 w 5796237"/>
                  <a:gd name="connsiteY206" fmla="*/ 705488 h 1151644"/>
                  <a:gd name="connsiteX207" fmla="*/ 5207017 w 5796237"/>
                  <a:gd name="connsiteY207" fmla="*/ 733732 h 1151644"/>
                  <a:gd name="connsiteX208" fmla="*/ 5222645 w 5796237"/>
                  <a:gd name="connsiteY208" fmla="*/ 761966 h 1151644"/>
                  <a:gd name="connsiteX209" fmla="*/ 5237847 w 5796237"/>
                  <a:gd name="connsiteY209" fmla="*/ 791074 h 1151644"/>
                  <a:gd name="connsiteX210" fmla="*/ 5251287 w 5796237"/>
                  <a:gd name="connsiteY210" fmla="*/ 820614 h 1151644"/>
                  <a:gd name="connsiteX211" fmla="*/ 5263874 w 5796237"/>
                  <a:gd name="connsiteY211" fmla="*/ 851459 h 1151644"/>
                  <a:gd name="connsiteX212" fmla="*/ 5275185 w 5796237"/>
                  <a:gd name="connsiteY212" fmla="*/ 882735 h 1151644"/>
                  <a:gd name="connsiteX213" fmla="*/ 5284732 w 5796237"/>
                  <a:gd name="connsiteY213" fmla="*/ 914012 h 1151644"/>
                  <a:gd name="connsiteX214" fmla="*/ 5293428 w 5796237"/>
                  <a:gd name="connsiteY214" fmla="*/ 946594 h 1151644"/>
                  <a:gd name="connsiteX215" fmla="*/ 5313830 w 5796237"/>
                  <a:gd name="connsiteY215" fmla="*/ 943552 h 1151644"/>
                  <a:gd name="connsiteX216" fmla="*/ 5335083 w 5796237"/>
                  <a:gd name="connsiteY216" fmla="*/ 941815 h 1151644"/>
                  <a:gd name="connsiteX217" fmla="*/ 5355941 w 5796237"/>
                  <a:gd name="connsiteY217" fmla="*/ 940951 h 1151644"/>
                  <a:gd name="connsiteX218" fmla="*/ 5377224 w 5796237"/>
                  <a:gd name="connsiteY218" fmla="*/ 940509 h 1151644"/>
                  <a:gd name="connsiteX219" fmla="*/ 5393278 w 5796237"/>
                  <a:gd name="connsiteY219" fmla="*/ 940951 h 1151644"/>
                  <a:gd name="connsiteX220" fmla="*/ 5408907 w 5796237"/>
                  <a:gd name="connsiteY220" fmla="*/ 941815 h 1151644"/>
                  <a:gd name="connsiteX221" fmla="*/ 5424535 w 5796237"/>
                  <a:gd name="connsiteY221" fmla="*/ 943552 h 1151644"/>
                  <a:gd name="connsiteX222" fmla="*/ 5440163 w 5796237"/>
                  <a:gd name="connsiteY222" fmla="*/ 944857 h 1151644"/>
                  <a:gd name="connsiteX223" fmla="*/ 5455791 w 5796237"/>
                  <a:gd name="connsiteY223" fmla="*/ 947467 h 1151644"/>
                  <a:gd name="connsiteX224" fmla="*/ 5471450 w 5796237"/>
                  <a:gd name="connsiteY224" fmla="*/ 949636 h 1151644"/>
                  <a:gd name="connsiteX225" fmla="*/ 5486622 w 5796237"/>
                  <a:gd name="connsiteY225" fmla="*/ 953110 h 1151644"/>
                  <a:gd name="connsiteX226" fmla="*/ 5501399 w 5796237"/>
                  <a:gd name="connsiteY226" fmla="*/ 956585 h 1151644"/>
                  <a:gd name="connsiteX227" fmla="*/ 5515719 w 5796237"/>
                  <a:gd name="connsiteY227" fmla="*/ 960491 h 1151644"/>
                  <a:gd name="connsiteX228" fmla="*/ 5530922 w 5796237"/>
                  <a:gd name="connsiteY228" fmla="*/ 964838 h 1151644"/>
                  <a:gd name="connsiteX229" fmla="*/ 5545243 w 5796237"/>
                  <a:gd name="connsiteY229" fmla="*/ 969617 h 1151644"/>
                  <a:gd name="connsiteX230" fmla="*/ 5559594 w 5796237"/>
                  <a:gd name="connsiteY230" fmla="*/ 974828 h 1151644"/>
                  <a:gd name="connsiteX231" fmla="*/ 5573489 w 5796237"/>
                  <a:gd name="connsiteY231" fmla="*/ 980481 h 1151644"/>
                  <a:gd name="connsiteX232" fmla="*/ 5587810 w 5796237"/>
                  <a:gd name="connsiteY232" fmla="*/ 986124 h 1151644"/>
                  <a:gd name="connsiteX233" fmla="*/ 5600823 w 5796237"/>
                  <a:gd name="connsiteY233" fmla="*/ 992209 h 1151644"/>
                  <a:gd name="connsiteX234" fmla="*/ 5614719 w 5796237"/>
                  <a:gd name="connsiteY234" fmla="*/ 999157 h 1151644"/>
                  <a:gd name="connsiteX235" fmla="*/ 5627762 w 5796237"/>
                  <a:gd name="connsiteY235" fmla="*/ 1006105 h 1151644"/>
                  <a:gd name="connsiteX236" fmla="*/ 5640776 w 5796237"/>
                  <a:gd name="connsiteY236" fmla="*/ 1013495 h 1151644"/>
                  <a:gd name="connsiteX237" fmla="*/ 5653363 w 5796237"/>
                  <a:gd name="connsiteY237" fmla="*/ 1021748 h 1151644"/>
                  <a:gd name="connsiteX238" fmla="*/ 5665951 w 5796237"/>
                  <a:gd name="connsiteY238" fmla="*/ 1029138 h 1151644"/>
                  <a:gd name="connsiteX239" fmla="*/ 5678539 w 5796237"/>
                  <a:gd name="connsiteY239" fmla="*/ 1038255 h 1151644"/>
                  <a:gd name="connsiteX240" fmla="*/ 5690275 w 5796237"/>
                  <a:gd name="connsiteY240" fmla="*/ 1046941 h 1151644"/>
                  <a:gd name="connsiteX241" fmla="*/ 5702437 w 5796237"/>
                  <a:gd name="connsiteY241" fmla="*/ 1056067 h 1151644"/>
                  <a:gd name="connsiteX242" fmla="*/ 5714143 w 5796237"/>
                  <a:gd name="connsiteY242" fmla="*/ 1065626 h 1151644"/>
                  <a:gd name="connsiteX243" fmla="*/ 5725454 w 5796237"/>
                  <a:gd name="connsiteY243" fmla="*/ 1075185 h 1151644"/>
                  <a:gd name="connsiteX244" fmla="*/ 5735853 w 5796237"/>
                  <a:gd name="connsiteY244" fmla="*/ 1085175 h 1151644"/>
                  <a:gd name="connsiteX245" fmla="*/ 5746737 w 5796237"/>
                  <a:gd name="connsiteY245" fmla="*/ 1095598 h 1151644"/>
                  <a:gd name="connsiteX246" fmla="*/ 5757136 w 5796237"/>
                  <a:gd name="connsiteY246" fmla="*/ 1106461 h 1151644"/>
                  <a:gd name="connsiteX247" fmla="*/ 5767139 w 5796237"/>
                  <a:gd name="connsiteY247" fmla="*/ 1116884 h 1151644"/>
                  <a:gd name="connsiteX248" fmla="*/ 5777112 w 5796237"/>
                  <a:gd name="connsiteY248" fmla="*/ 1128179 h 1151644"/>
                  <a:gd name="connsiteX249" fmla="*/ 5786659 w 5796237"/>
                  <a:gd name="connsiteY249" fmla="*/ 1139475 h 1151644"/>
                  <a:gd name="connsiteX250" fmla="*/ 5796237 w 5796237"/>
                  <a:gd name="connsiteY250" fmla="*/ 1151644 h 1151644"/>
                  <a:gd name="connsiteX251" fmla="*/ 3648612 w 5796237"/>
                  <a:gd name="connsiteY251" fmla="*/ 1151644 h 1151644"/>
                  <a:gd name="connsiteX252" fmla="*/ 2147625 w 5796237"/>
                  <a:gd name="connsiteY252" fmla="*/ 1151644 h 1151644"/>
                  <a:gd name="connsiteX253" fmla="*/ 0 w 5796237"/>
                  <a:gd name="connsiteY253" fmla="*/ 1151644 h 1151644"/>
                  <a:gd name="connsiteX254" fmla="*/ 3010 w 5796237"/>
                  <a:gd name="connsiteY254" fmla="*/ 1119494 h 1151644"/>
                  <a:gd name="connsiteX255" fmla="*/ 7358 w 5796237"/>
                  <a:gd name="connsiteY255" fmla="*/ 1088217 h 1151644"/>
                  <a:gd name="connsiteX256" fmla="*/ 13865 w 5796237"/>
                  <a:gd name="connsiteY256" fmla="*/ 1056941 h 1151644"/>
                  <a:gd name="connsiteX257" fmla="*/ 21253 w 5796237"/>
                  <a:gd name="connsiteY257" fmla="*/ 1026096 h 1151644"/>
                  <a:gd name="connsiteX258" fmla="*/ 30800 w 5796237"/>
                  <a:gd name="connsiteY258" fmla="*/ 996556 h 1151644"/>
                  <a:gd name="connsiteX259" fmla="*/ 40804 w 5796237"/>
                  <a:gd name="connsiteY259" fmla="*/ 967448 h 1151644"/>
                  <a:gd name="connsiteX260" fmla="*/ 52510 w 5796237"/>
                  <a:gd name="connsiteY260" fmla="*/ 938341 h 1151644"/>
                  <a:gd name="connsiteX261" fmla="*/ 65554 w 5796237"/>
                  <a:gd name="connsiteY261" fmla="*/ 910106 h 1151644"/>
                  <a:gd name="connsiteX262" fmla="*/ 79874 w 5796237"/>
                  <a:gd name="connsiteY262" fmla="*/ 883167 h 1151644"/>
                  <a:gd name="connsiteX263" fmla="*/ 95077 w 5796237"/>
                  <a:gd name="connsiteY263" fmla="*/ 857102 h 1151644"/>
                  <a:gd name="connsiteX264" fmla="*/ 112013 w 5796237"/>
                  <a:gd name="connsiteY264" fmla="*/ 831478 h 1151644"/>
                  <a:gd name="connsiteX265" fmla="*/ 129374 w 5796237"/>
                  <a:gd name="connsiteY265" fmla="*/ 806276 h 1151644"/>
                  <a:gd name="connsiteX266" fmla="*/ 148043 w 5796237"/>
                  <a:gd name="connsiteY266" fmla="*/ 782379 h 1151644"/>
                  <a:gd name="connsiteX267" fmla="*/ 168019 w 5796237"/>
                  <a:gd name="connsiteY267" fmla="*/ 759356 h 1151644"/>
                  <a:gd name="connsiteX268" fmla="*/ 188877 w 5796237"/>
                  <a:gd name="connsiteY268" fmla="*/ 737206 h 1151644"/>
                  <a:gd name="connsiteX269" fmla="*/ 210586 w 5796237"/>
                  <a:gd name="connsiteY269" fmla="*/ 715920 h 1151644"/>
                  <a:gd name="connsiteX270" fmla="*/ 234028 w 5796237"/>
                  <a:gd name="connsiteY270" fmla="*/ 695939 h 1151644"/>
                  <a:gd name="connsiteX271" fmla="*/ 257471 w 5796237"/>
                  <a:gd name="connsiteY271" fmla="*/ 677253 h 1151644"/>
                  <a:gd name="connsiteX272" fmla="*/ 282220 w 5796237"/>
                  <a:gd name="connsiteY272" fmla="*/ 659009 h 1151644"/>
                  <a:gd name="connsiteX273" fmla="*/ 307821 w 5796237"/>
                  <a:gd name="connsiteY273" fmla="*/ 642071 h 1151644"/>
                  <a:gd name="connsiteX274" fmla="*/ 333879 w 5796237"/>
                  <a:gd name="connsiteY274" fmla="*/ 626427 h 1151644"/>
                  <a:gd name="connsiteX275" fmla="*/ 360817 w 5796237"/>
                  <a:gd name="connsiteY275" fmla="*/ 612089 h 1151644"/>
                  <a:gd name="connsiteX276" fmla="*/ 388152 w 5796237"/>
                  <a:gd name="connsiteY276" fmla="*/ 599057 h 1151644"/>
                  <a:gd name="connsiteX277" fmla="*/ 416398 w 5796237"/>
                  <a:gd name="connsiteY277" fmla="*/ 586897 h 1151644"/>
                  <a:gd name="connsiteX278" fmla="*/ 445921 w 5796237"/>
                  <a:gd name="connsiteY278" fmla="*/ 576465 h 1151644"/>
                  <a:gd name="connsiteX279" fmla="*/ 475445 w 5796237"/>
                  <a:gd name="connsiteY279" fmla="*/ 566916 h 1151644"/>
                  <a:gd name="connsiteX280" fmla="*/ 505819 w 5796237"/>
                  <a:gd name="connsiteY280" fmla="*/ 559526 h 1151644"/>
                  <a:gd name="connsiteX281" fmla="*/ 536650 w 5796237"/>
                  <a:gd name="connsiteY281" fmla="*/ 553010 h 1151644"/>
                  <a:gd name="connsiteX282" fmla="*/ 567937 w 5796237"/>
                  <a:gd name="connsiteY282" fmla="*/ 548231 h 1151644"/>
                  <a:gd name="connsiteX283" fmla="*/ 599619 w 5796237"/>
                  <a:gd name="connsiteY283" fmla="*/ 544325 h 1151644"/>
                  <a:gd name="connsiteX284" fmla="*/ 631757 w 5796237"/>
                  <a:gd name="connsiteY284" fmla="*/ 542588 h 1151644"/>
                  <a:gd name="connsiteX285" fmla="*/ 663896 w 5796237"/>
                  <a:gd name="connsiteY285" fmla="*/ 541714 h 1151644"/>
                  <a:gd name="connsiteX286" fmla="*/ 678642 w 5796237"/>
                  <a:gd name="connsiteY286" fmla="*/ 541714 h 1151644"/>
                  <a:gd name="connsiteX287" fmla="*/ 692963 w 5796237"/>
                  <a:gd name="connsiteY287" fmla="*/ 542588 h 1151644"/>
                  <a:gd name="connsiteX288" fmla="*/ 706432 w 5796237"/>
                  <a:gd name="connsiteY288" fmla="*/ 543883 h 1151644"/>
                  <a:gd name="connsiteX289" fmla="*/ 720327 w 5796237"/>
                  <a:gd name="connsiteY289" fmla="*/ 545188 h 1151644"/>
                  <a:gd name="connsiteX290" fmla="*/ 734648 w 5796237"/>
                  <a:gd name="connsiteY290" fmla="*/ 546494 h 1151644"/>
                  <a:gd name="connsiteX291" fmla="*/ 748543 w 5796237"/>
                  <a:gd name="connsiteY291" fmla="*/ 548231 h 1151644"/>
                  <a:gd name="connsiteX292" fmla="*/ 761587 w 5796237"/>
                  <a:gd name="connsiteY292" fmla="*/ 549968 h 1151644"/>
                  <a:gd name="connsiteX293" fmla="*/ 775482 w 5796237"/>
                  <a:gd name="connsiteY293" fmla="*/ 552578 h 1151644"/>
                  <a:gd name="connsiteX294" fmla="*/ 775482 w 5796237"/>
                  <a:gd name="connsiteY294" fmla="*/ 548231 h 1151644"/>
                  <a:gd name="connsiteX295" fmla="*/ 775482 w 5796237"/>
                  <a:gd name="connsiteY295" fmla="*/ 543020 h 1151644"/>
                  <a:gd name="connsiteX296" fmla="*/ 776790 w 5796237"/>
                  <a:gd name="connsiteY296" fmla="*/ 514785 h 1151644"/>
                  <a:gd name="connsiteX297" fmla="*/ 778523 w 5796237"/>
                  <a:gd name="connsiteY297" fmla="*/ 486982 h 1151644"/>
                  <a:gd name="connsiteX298" fmla="*/ 782415 w 5796237"/>
                  <a:gd name="connsiteY298" fmla="*/ 459180 h 1151644"/>
                  <a:gd name="connsiteX299" fmla="*/ 788070 w 5796237"/>
                  <a:gd name="connsiteY299" fmla="*/ 432241 h 1151644"/>
                  <a:gd name="connsiteX300" fmla="*/ 794151 w 5796237"/>
                  <a:gd name="connsiteY300" fmla="*/ 405744 h 1151644"/>
                  <a:gd name="connsiteX301" fmla="*/ 801539 w 5796237"/>
                  <a:gd name="connsiteY301" fmla="*/ 380110 h 1151644"/>
                  <a:gd name="connsiteX302" fmla="*/ 810205 w 5796237"/>
                  <a:gd name="connsiteY302" fmla="*/ 354486 h 1151644"/>
                  <a:gd name="connsiteX303" fmla="*/ 820208 w 5796237"/>
                  <a:gd name="connsiteY303" fmla="*/ 329716 h 1151644"/>
                  <a:gd name="connsiteX304" fmla="*/ 831488 w 5796237"/>
                  <a:gd name="connsiteY304" fmla="*/ 305829 h 1151644"/>
                  <a:gd name="connsiteX305" fmla="*/ 844076 w 5796237"/>
                  <a:gd name="connsiteY305" fmla="*/ 281932 h 1151644"/>
                  <a:gd name="connsiteX306" fmla="*/ 857971 w 5796237"/>
                  <a:gd name="connsiteY306" fmla="*/ 259341 h 1151644"/>
                  <a:gd name="connsiteX307" fmla="*/ 872292 w 5796237"/>
                  <a:gd name="connsiteY307" fmla="*/ 236749 h 1151644"/>
                  <a:gd name="connsiteX308" fmla="*/ 887920 w 5796237"/>
                  <a:gd name="connsiteY308" fmla="*/ 215463 h 1151644"/>
                  <a:gd name="connsiteX309" fmla="*/ 904005 w 5796237"/>
                  <a:gd name="connsiteY309" fmla="*/ 194618 h 1151644"/>
                  <a:gd name="connsiteX310" fmla="*/ 921792 w 5796237"/>
                  <a:gd name="connsiteY310" fmla="*/ 175501 h 1151644"/>
                  <a:gd name="connsiteX311" fmla="*/ 939609 w 5796237"/>
                  <a:gd name="connsiteY311" fmla="*/ 156384 h 1151644"/>
                  <a:gd name="connsiteX312" fmla="*/ 959129 w 5796237"/>
                  <a:gd name="connsiteY312" fmla="*/ 138572 h 1151644"/>
                  <a:gd name="connsiteX313" fmla="*/ 979105 w 5796237"/>
                  <a:gd name="connsiteY313" fmla="*/ 121633 h 1151644"/>
                  <a:gd name="connsiteX314" fmla="*/ 1000389 w 5796237"/>
                  <a:gd name="connsiteY314" fmla="*/ 105126 h 1151644"/>
                  <a:gd name="connsiteX315" fmla="*/ 1021672 w 5796237"/>
                  <a:gd name="connsiteY315" fmla="*/ 90356 h 1151644"/>
                  <a:gd name="connsiteX316" fmla="*/ 1044233 w 5796237"/>
                  <a:gd name="connsiteY316" fmla="*/ 76450 h 1151644"/>
                  <a:gd name="connsiteX317" fmla="*/ 1067250 w 5796237"/>
                  <a:gd name="connsiteY317" fmla="*/ 63417 h 1151644"/>
                  <a:gd name="connsiteX318" fmla="*/ 1091148 w 5796237"/>
                  <a:gd name="connsiteY318" fmla="*/ 51258 h 1151644"/>
                  <a:gd name="connsiteX319" fmla="*/ 1115442 w 5796237"/>
                  <a:gd name="connsiteY319" fmla="*/ 40826 h 1151644"/>
                  <a:gd name="connsiteX320" fmla="*/ 1140648 w 5796237"/>
                  <a:gd name="connsiteY320" fmla="*/ 31277 h 1151644"/>
                  <a:gd name="connsiteX321" fmla="*/ 1166249 w 5796237"/>
                  <a:gd name="connsiteY321" fmla="*/ 22582 h 1151644"/>
                  <a:gd name="connsiteX322" fmla="*/ 1192306 w 5796237"/>
                  <a:gd name="connsiteY322" fmla="*/ 15634 h 1151644"/>
                  <a:gd name="connsiteX323" fmla="*/ 1218789 w 5796237"/>
                  <a:gd name="connsiteY323" fmla="*/ 9549 h 1151644"/>
                  <a:gd name="connsiteX324" fmla="*/ 1245728 w 5796237"/>
                  <a:gd name="connsiteY324" fmla="*/ 4770 h 1151644"/>
                  <a:gd name="connsiteX325" fmla="*/ 1273062 w 5796237"/>
                  <a:gd name="connsiteY325" fmla="*/ 1737 h 1151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</a:cxnLst>
                <a:rect l="l" t="t" r="r" b="b"/>
                <a:pathLst>
                  <a:path w="5796237" h="1151644">
                    <a:moveTo>
                      <a:pt x="1301308" y="0"/>
                    </a:moveTo>
                    <a:lnTo>
                      <a:pt x="1329524" y="0"/>
                    </a:lnTo>
                    <a:lnTo>
                      <a:pt x="1356007" y="432"/>
                    </a:lnTo>
                    <a:lnTo>
                      <a:pt x="1382490" y="3033"/>
                    </a:lnTo>
                    <a:lnTo>
                      <a:pt x="1408547" y="6075"/>
                    </a:lnTo>
                    <a:lnTo>
                      <a:pt x="1434148" y="11286"/>
                    </a:lnTo>
                    <a:lnTo>
                      <a:pt x="1460205" y="16939"/>
                    </a:lnTo>
                    <a:lnTo>
                      <a:pt x="1484955" y="23887"/>
                    </a:lnTo>
                    <a:lnTo>
                      <a:pt x="1509279" y="31709"/>
                    </a:lnTo>
                    <a:lnTo>
                      <a:pt x="1533147" y="41267"/>
                    </a:lnTo>
                    <a:lnTo>
                      <a:pt x="1556164" y="51258"/>
                    </a:lnTo>
                    <a:lnTo>
                      <a:pt x="1578755" y="62554"/>
                    </a:lnTo>
                    <a:lnTo>
                      <a:pt x="1600890" y="75155"/>
                    </a:lnTo>
                    <a:lnTo>
                      <a:pt x="1622599" y="88178"/>
                    </a:lnTo>
                    <a:lnTo>
                      <a:pt x="1643001" y="102516"/>
                    </a:lnTo>
                    <a:lnTo>
                      <a:pt x="1663433" y="117727"/>
                    </a:lnTo>
                    <a:lnTo>
                      <a:pt x="1682527" y="134234"/>
                    </a:lnTo>
                    <a:lnTo>
                      <a:pt x="1701196" y="151173"/>
                    </a:lnTo>
                    <a:lnTo>
                      <a:pt x="1718983" y="168553"/>
                    </a:lnTo>
                    <a:lnTo>
                      <a:pt x="1735919" y="187229"/>
                    </a:lnTo>
                    <a:lnTo>
                      <a:pt x="1752003" y="205914"/>
                    </a:lnTo>
                    <a:lnTo>
                      <a:pt x="1767205" y="226327"/>
                    </a:lnTo>
                    <a:lnTo>
                      <a:pt x="1781526" y="246750"/>
                    </a:lnTo>
                    <a:lnTo>
                      <a:pt x="1794540" y="268900"/>
                    </a:lnTo>
                    <a:lnTo>
                      <a:pt x="1807127" y="290618"/>
                    </a:lnTo>
                    <a:lnTo>
                      <a:pt x="1818438" y="313209"/>
                    </a:lnTo>
                    <a:lnTo>
                      <a:pt x="1828837" y="336232"/>
                    </a:lnTo>
                    <a:lnTo>
                      <a:pt x="1838414" y="360129"/>
                    </a:lnTo>
                    <a:lnTo>
                      <a:pt x="1846228" y="384457"/>
                    </a:lnTo>
                    <a:lnTo>
                      <a:pt x="1853161" y="409218"/>
                    </a:lnTo>
                    <a:lnTo>
                      <a:pt x="1859667" y="433978"/>
                    </a:lnTo>
                    <a:lnTo>
                      <a:pt x="1864441" y="460044"/>
                    </a:lnTo>
                    <a:lnTo>
                      <a:pt x="1868363" y="486109"/>
                    </a:lnTo>
                    <a:lnTo>
                      <a:pt x="1870096" y="512607"/>
                    </a:lnTo>
                    <a:lnTo>
                      <a:pt x="1883140" y="502616"/>
                    </a:lnTo>
                    <a:lnTo>
                      <a:pt x="1897035" y="492194"/>
                    </a:lnTo>
                    <a:lnTo>
                      <a:pt x="1910049" y="482203"/>
                    </a:lnTo>
                    <a:lnTo>
                      <a:pt x="1923944" y="473076"/>
                    </a:lnTo>
                    <a:lnTo>
                      <a:pt x="1938265" y="463518"/>
                    </a:lnTo>
                    <a:lnTo>
                      <a:pt x="1952160" y="454832"/>
                    </a:lnTo>
                    <a:lnTo>
                      <a:pt x="1966480" y="446147"/>
                    </a:lnTo>
                    <a:lnTo>
                      <a:pt x="1981257" y="437894"/>
                    </a:lnTo>
                    <a:lnTo>
                      <a:pt x="1996004" y="429640"/>
                    </a:lnTo>
                    <a:lnTo>
                      <a:pt x="2010781" y="422251"/>
                    </a:lnTo>
                    <a:lnTo>
                      <a:pt x="2025983" y="414861"/>
                    </a:lnTo>
                    <a:lnTo>
                      <a:pt x="2041611" y="407913"/>
                    </a:lnTo>
                    <a:lnTo>
                      <a:pt x="2057240" y="400964"/>
                    </a:lnTo>
                    <a:lnTo>
                      <a:pt x="2072868" y="394880"/>
                    </a:lnTo>
                    <a:lnTo>
                      <a:pt x="2088496" y="388363"/>
                    </a:lnTo>
                    <a:lnTo>
                      <a:pt x="2104124" y="382720"/>
                    </a:lnTo>
                    <a:lnTo>
                      <a:pt x="2120209" y="377068"/>
                    </a:lnTo>
                    <a:lnTo>
                      <a:pt x="2136688" y="372288"/>
                    </a:lnTo>
                    <a:lnTo>
                      <a:pt x="2152772" y="367077"/>
                    </a:lnTo>
                    <a:lnTo>
                      <a:pt x="2169708" y="362739"/>
                    </a:lnTo>
                    <a:lnTo>
                      <a:pt x="2185762" y="358392"/>
                    </a:lnTo>
                    <a:lnTo>
                      <a:pt x="2202698" y="354486"/>
                    </a:lnTo>
                    <a:lnTo>
                      <a:pt x="2219633" y="351444"/>
                    </a:lnTo>
                    <a:lnTo>
                      <a:pt x="2236995" y="348401"/>
                    </a:lnTo>
                    <a:lnTo>
                      <a:pt x="2253930" y="345791"/>
                    </a:lnTo>
                    <a:lnTo>
                      <a:pt x="2271748" y="343190"/>
                    </a:lnTo>
                    <a:lnTo>
                      <a:pt x="2289109" y="341453"/>
                    </a:lnTo>
                    <a:lnTo>
                      <a:pt x="2306470" y="340148"/>
                    </a:lnTo>
                    <a:lnTo>
                      <a:pt x="2324288" y="338843"/>
                    </a:lnTo>
                    <a:lnTo>
                      <a:pt x="2342075" y="338411"/>
                    </a:lnTo>
                    <a:lnTo>
                      <a:pt x="2359892" y="337537"/>
                    </a:lnTo>
                    <a:lnTo>
                      <a:pt x="2377679" y="337537"/>
                    </a:lnTo>
                    <a:lnTo>
                      <a:pt x="2412432" y="338843"/>
                    </a:lnTo>
                    <a:lnTo>
                      <a:pt x="2446729" y="341453"/>
                    </a:lnTo>
                    <a:lnTo>
                      <a:pt x="2480600" y="345359"/>
                    </a:lnTo>
                    <a:lnTo>
                      <a:pt x="2514015" y="351002"/>
                    </a:lnTo>
                    <a:lnTo>
                      <a:pt x="2547461" y="357519"/>
                    </a:lnTo>
                    <a:lnTo>
                      <a:pt x="2580025" y="365772"/>
                    </a:lnTo>
                    <a:lnTo>
                      <a:pt x="2611707" y="375331"/>
                    </a:lnTo>
                    <a:lnTo>
                      <a:pt x="2642994" y="385763"/>
                    </a:lnTo>
                    <a:lnTo>
                      <a:pt x="2673825" y="397922"/>
                    </a:lnTo>
                    <a:lnTo>
                      <a:pt x="2703774" y="410955"/>
                    </a:lnTo>
                    <a:lnTo>
                      <a:pt x="2732871" y="425293"/>
                    </a:lnTo>
                    <a:lnTo>
                      <a:pt x="2761939" y="440494"/>
                    </a:lnTo>
                    <a:lnTo>
                      <a:pt x="2789729" y="457443"/>
                    </a:lnTo>
                    <a:lnTo>
                      <a:pt x="2817519" y="474813"/>
                    </a:lnTo>
                    <a:lnTo>
                      <a:pt x="2843576" y="493499"/>
                    </a:lnTo>
                    <a:lnTo>
                      <a:pt x="2869208" y="513912"/>
                    </a:lnTo>
                    <a:lnTo>
                      <a:pt x="2894383" y="534334"/>
                    </a:lnTo>
                    <a:lnTo>
                      <a:pt x="2911769" y="550448"/>
                    </a:lnTo>
                    <a:lnTo>
                      <a:pt x="2923107" y="552578"/>
                    </a:lnTo>
                    <a:lnTo>
                      <a:pt x="2923107" y="548231"/>
                    </a:lnTo>
                    <a:lnTo>
                      <a:pt x="2923107" y="543020"/>
                    </a:lnTo>
                    <a:lnTo>
                      <a:pt x="2924415" y="514785"/>
                    </a:lnTo>
                    <a:lnTo>
                      <a:pt x="2926148" y="486982"/>
                    </a:lnTo>
                    <a:lnTo>
                      <a:pt x="2930040" y="459180"/>
                    </a:lnTo>
                    <a:lnTo>
                      <a:pt x="2935695" y="432241"/>
                    </a:lnTo>
                    <a:lnTo>
                      <a:pt x="2941776" y="405744"/>
                    </a:lnTo>
                    <a:lnTo>
                      <a:pt x="2949164" y="380110"/>
                    </a:lnTo>
                    <a:lnTo>
                      <a:pt x="2957830" y="354486"/>
                    </a:lnTo>
                    <a:lnTo>
                      <a:pt x="2967833" y="329716"/>
                    </a:lnTo>
                    <a:lnTo>
                      <a:pt x="2979113" y="305829"/>
                    </a:lnTo>
                    <a:lnTo>
                      <a:pt x="2991701" y="281932"/>
                    </a:lnTo>
                    <a:lnTo>
                      <a:pt x="3005596" y="259341"/>
                    </a:lnTo>
                    <a:lnTo>
                      <a:pt x="3019917" y="236749"/>
                    </a:lnTo>
                    <a:lnTo>
                      <a:pt x="3035545" y="215463"/>
                    </a:lnTo>
                    <a:lnTo>
                      <a:pt x="3051630" y="194618"/>
                    </a:lnTo>
                    <a:lnTo>
                      <a:pt x="3069417" y="175501"/>
                    </a:lnTo>
                    <a:lnTo>
                      <a:pt x="3087234" y="156384"/>
                    </a:lnTo>
                    <a:lnTo>
                      <a:pt x="3106754" y="138572"/>
                    </a:lnTo>
                    <a:lnTo>
                      <a:pt x="3126730" y="121633"/>
                    </a:lnTo>
                    <a:lnTo>
                      <a:pt x="3148014" y="105126"/>
                    </a:lnTo>
                    <a:lnTo>
                      <a:pt x="3169297" y="90356"/>
                    </a:lnTo>
                    <a:lnTo>
                      <a:pt x="3191858" y="76450"/>
                    </a:lnTo>
                    <a:lnTo>
                      <a:pt x="3214875" y="63417"/>
                    </a:lnTo>
                    <a:lnTo>
                      <a:pt x="3238773" y="51258"/>
                    </a:lnTo>
                    <a:lnTo>
                      <a:pt x="3263067" y="40826"/>
                    </a:lnTo>
                    <a:lnTo>
                      <a:pt x="3288273" y="31277"/>
                    </a:lnTo>
                    <a:lnTo>
                      <a:pt x="3313874" y="22582"/>
                    </a:lnTo>
                    <a:lnTo>
                      <a:pt x="3339931" y="15634"/>
                    </a:lnTo>
                    <a:lnTo>
                      <a:pt x="3366414" y="9549"/>
                    </a:lnTo>
                    <a:lnTo>
                      <a:pt x="3393353" y="4770"/>
                    </a:lnTo>
                    <a:lnTo>
                      <a:pt x="3420687" y="1737"/>
                    </a:lnTo>
                    <a:lnTo>
                      <a:pt x="3448933" y="0"/>
                    </a:lnTo>
                    <a:lnTo>
                      <a:pt x="3477149" y="0"/>
                    </a:lnTo>
                    <a:lnTo>
                      <a:pt x="3503632" y="432"/>
                    </a:lnTo>
                    <a:lnTo>
                      <a:pt x="3530115" y="3033"/>
                    </a:lnTo>
                    <a:lnTo>
                      <a:pt x="3556172" y="6075"/>
                    </a:lnTo>
                    <a:lnTo>
                      <a:pt x="3581773" y="11286"/>
                    </a:lnTo>
                    <a:lnTo>
                      <a:pt x="3607830" y="16939"/>
                    </a:lnTo>
                    <a:lnTo>
                      <a:pt x="3632580" y="23887"/>
                    </a:lnTo>
                    <a:lnTo>
                      <a:pt x="3656904" y="31709"/>
                    </a:lnTo>
                    <a:lnTo>
                      <a:pt x="3680772" y="41267"/>
                    </a:lnTo>
                    <a:lnTo>
                      <a:pt x="3703789" y="51258"/>
                    </a:lnTo>
                    <a:lnTo>
                      <a:pt x="3726380" y="62554"/>
                    </a:lnTo>
                    <a:lnTo>
                      <a:pt x="3748515" y="75155"/>
                    </a:lnTo>
                    <a:lnTo>
                      <a:pt x="3770224" y="88178"/>
                    </a:lnTo>
                    <a:lnTo>
                      <a:pt x="3790626" y="102516"/>
                    </a:lnTo>
                    <a:lnTo>
                      <a:pt x="3811058" y="117727"/>
                    </a:lnTo>
                    <a:lnTo>
                      <a:pt x="3830152" y="134234"/>
                    </a:lnTo>
                    <a:lnTo>
                      <a:pt x="3848821" y="151173"/>
                    </a:lnTo>
                    <a:lnTo>
                      <a:pt x="3866608" y="168553"/>
                    </a:lnTo>
                    <a:lnTo>
                      <a:pt x="3883544" y="187229"/>
                    </a:lnTo>
                    <a:lnTo>
                      <a:pt x="3899628" y="205914"/>
                    </a:lnTo>
                    <a:lnTo>
                      <a:pt x="3914830" y="226327"/>
                    </a:lnTo>
                    <a:lnTo>
                      <a:pt x="3929151" y="246750"/>
                    </a:lnTo>
                    <a:lnTo>
                      <a:pt x="3942165" y="268900"/>
                    </a:lnTo>
                    <a:lnTo>
                      <a:pt x="3954752" y="290618"/>
                    </a:lnTo>
                    <a:lnTo>
                      <a:pt x="3966063" y="313209"/>
                    </a:lnTo>
                    <a:lnTo>
                      <a:pt x="3976462" y="336232"/>
                    </a:lnTo>
                    <a:lnTo>
                      <a:pt x="3986039" y="360129"/>
                    </a:lnTo>
                    <a:lnTo>
                      <a:pt x="3993853" y="384457"/>
                    </a:lnTo>
                    <a:lnTo>
                      <a:pt x="4000786" y="409218"/>
                    </a:lnTo>
                    <a:lnTo>
                      <a:pt x="4007292" y="433978"/>
                    </a:lnTo>
                    <a:lnTo>
                      <a:pt x="4012066" y="460044"/>
                    </a:lnTo>
                    <a:lnTo>
                      <a:pt x="4015988" y="486109"/>
                    </a:lnTo>
                    <a:lnTo>
                      <a:pt x="4017721" y="512607"/>
                    </a:lnTo>
                    <a:lnTo>
                      <a:pt x="4030765" y="502616"/>
                    </a:lnTo>
                    <a:lnTo>
                      <a:pt x="4044660" y="492194"/>
                    </a:lnTo>
                    <a:lnTo>
                      <a:pt x="4057674" y="482203"/>
                    </a:lnTo>
                    <a:lnTo>
                      <a:pt x="4071569" y="473076"/>
                    </a:lnTo>
                    <a:lnTo>
                      <a:pt x="4085890" y="463518"/>
                    </a:lnTo>
                    <a:lnTo>
                      <a:pt x="4099785" y="454832"/>
                    </a:lnTo>
                    <a:lnTo>
                      <a:pt x="4114105" y="446147"/>
                    </a:lnTo>
                    <a:lnTo>
                      <a:pt x="4128882" y="437894"/>
                    </a:lnTo>
                    <a:lnTo>
                      <a:pt x="4143629" y="429640"/>
                    </a:lnTo>
                    <a:lnTo>
                      <a:pt x="4158406" y="422251"/>
                    </a:lnTo>
                    <a:lnTo>
                      <a:pt x="4173608" y="414861"/>
                    </a:lnTo>
                    <a:lnTo>
                      <a:pt x="4189236" y="407913"/>
                    </a:lnTo>
                    <a:lnTo>
                      <a:pt x="4204865" y="400964"/>
                    </a:lnTo>
                    <a:lnTo>
                      <a:pt x="4220493" y="394880"/>
                    </a:lnTo>
                    <a:lnTo>
                      <a:pt x="4236121" y="388363"/>
                    </a:lnTo>
                    <a:lnTo>
                      <a:pt x="4251749" y="382720"/>
                    </a:lnTo>
                    <a:lnTo>
                      <a:pt x="4267834" y="377068"/>
                    </a:lnTo>
                    <a:lnTo>
                      <a:pt x="4284313" y="372288"/>
                    </a:lnTo>
                    <a:lnTo>
                      <a:pt x="4300397" y="367077"/>
                    </a:lnTo>
                    <a:lnTo>
                      <a:pt x="4317333" y="362739"/>
                    </a:lnTo>
                    <a:lnTo>
                      <a:pt x="4333387" y="358392"/>
                    </a:lnTo>
                    <a:lnTo>
                      <a:pt x="4350323" y="354486"/>
                    </a:lnTo>
                    <a:lnTo>
                      <a:pt x="4367258" y="351444"/>
                    </a:lnTo>
                    <a:lnTo>
                      <a:pt x="4384620" y="348401"/>
                    </a:lnTo>
                    <a:lnTo>
                      <a:pt x="4401555" y="345791"/>
                    </a:lnTo>
                    <a:lnTo>
                      <a:pt x="4419373" y="343190"/>
                    </a:lnTo>
                    <a:lnTo>
                      <a:pt x="4436734" y="341453"/>
                    </a:lnTo>
                    <a:lnTo>
                      <a:pt x="4454095" y="340148"/>
                    </a:lnTo>
                    <a:lnTo>
                      <a:pt x="4471913" y="338843"/>
                    </a:lnTo>
                    <a:lnTo>
                      <a:pt x="4489700" y="338411"/>
                    </a:lnTo>
                    <a:lnTo>
                      <a:pt x="4507517" y="337537"/>
                    </a:lnTo>
                    <a:lnTo>
                      <a:pt x="4525304" y="337537"/>
                    </a:lnTo>
                    <a:lnTo>
                      <a:pt x="4560057" y="338843"/>
                    </a:lnTo>
                    <a:lnTo>
                      <a:pt x="4594354" y="341453"/>
                    </a:lnTo>
                    <a:lnTo>
                      <a:pt x="4628225" y="345359"/>
                    </a:lnTo>
                    <a:lnTo>
                      <a:pt x="4661640" y="351002"/>
                    </a:lnTo>
                    <a:lnTo>
                      <a:pt x="4695086" y="357519"/>
                    </a:lnTo>
                    <a:lnTo>
                      <a:pt x="4727650" y="365772"/>
                    </a:lnTo>
                    <a:lnTo>
                      <a:pt x="4759332" y="375331"/>
                    </a:lnTo>
                    <a:lnTo>
                      <a:pt x="4790619" y="385763"/>
                    </a:lnTo>
                    <a:lnTo>
                      <a:pt x="4821450" y="397922"/>
                    </a:lnTo>
                    <a:lnTo>
                      <a:pt x="4851399" y="410955"/>
                    </a:lnTo>
                    <a:lnTo>
                      <a:pt x="4880496" y="425293"/>
                    </a:lnTo>
                    <a:lnTo>
                      <a:pt x="4909564" y="440494"/>
                    </a:lnTo>
                    <a:lnTo>
                      <a:pt x="4937354" y="457443"/>
                    </a:lnTo>
                    <a:lnTo>
                      <a:pt x="4965144" y="474813"/>
                    </a:lnTo>
                    <a:lnTo>
                      <a:pt x="4991201" y="493499"/>
                    </a:lnTo>
                    <a:lnTo>
                      <a:pt x="5016833" y="513912"/>
                    </a:lnTo>
                    <a:lnTo>
                      <a:pt x="5042008" y="534334"/>
                    </a:lnTo>
                    <a:lnTo>
                      <a:pt x="5065907" y="556484"/>
                    </a:lnTo>
                    <a:lnTo>
                      <a:pt x="5088893" y="579076"/>
                    </a:lnTo>
                    <a:lnTo>
                      <a:pt x="5111484" y="602531"/>
                    </a:lnTo>
                    <a:lnTo>
                      <a:pt x="5132767" y="627301"/>
                    </a:lnTo>
                    <a:lnTo>
                      <a:pt x="5152744" y="652061"/>
                    </a:lnTo>
                    <a:lnTo>
                      <a:pt x="5171412" y="678558"/>
                    </a:lnTo>
                    <a:lnTo>
                      <a:pt x="5189625" y="705488"/>
                    </a:lnTo>
                    <a:lnTo>
                      <a:pt x="5207017" y="733732"/>
                    </a:lnTo>
                    <a:lnTo>
                      <a:pt x="5222645" y="761966"/>
                    </a:lnTo>
                    <a:lnTo>
                      <a:pt x="5237847" y="791074"/>
                    </a:lnTo>
                    <a:lnTo>
                      <a:pt x="5251287" y="820614"/>
                    </a:lnTo>
                    <a:lnTo>
                      <a:pt x="5263874" y="851459"/>
                    </a:lnTo>
                    <a:lnTo>
                      <a:pt x="5275185" y="882735"/>
                    </a:lnTo>
                    <a:lnTo>
                      <a:pt x="5284732" y="914012"/>
                    </a:lnTo>
                    <a:lnTo>
                      <a:pt x="5293428" y="946594"/>
                    </a:lnTo>
                    <a:lnTo>
                      <a:pt x="5313830" y="943552"/>
                    </a:lnTo>
                    <a:lnTo>
                      <a:pt x="5335083" y="941815"/>
                    </a:lnTo>
                    <a:lnTo>
                      <a:pt x="5355941" y="940951"/>
                    </a:lnTo>
                    <a:lnTo>
                      <a:pt x="5377224" y="940509"/>
                    </a:lnTo>
                    <a:lnTo>
                      <a:pt x="5393278" y="940951"/>
                    </a:lnTo>
                    <a:lnTo>
                      <a:pt x="5408907" y="941815"/>
                    </a:lnTo>
                    <a:lnTo>
                      <a:pt x="5424535" y="943552"/>
                    </a:lnTo>
                    <a:lnTo>
                      <a:pt x="5440163" y="944857"/>
                    </a:lnTo>
                    <a:lnTo>
                      <a:pt x="5455791" y="947467"/>
                    </a:lnTo>
                    <a:lnTo>
                      <a:pt x="5471450" y="949636"/>
                    </a:lnTo>
                    <a:lnTo>
                      <a:pt x="5486622" y="953110"/>
                    </a:lnTo>
                    <a:lnTo>
                      <a:pt x="5501399" y="956585"/>
                    </a:lnTo>
                    <a:lnTo>
                      <a:pt x="5515719" y="960491"/>
                    </a:lnTo>
                    <a:lnTo>
                      <a:pt x="5530922" y="964838"/>
                    </a:lnTo>
                    <a:lnTo>
                      <a:pt x="5545243" y="969617"/>
                    </a:lnTo>
                    <a:lnTo>
                      <a:pt x="5559594" y="974828"/>
                    </a:lnTo>
                    <a:lnTo>
                      <a:pt x="5573489" y="980481"/>
                    </a:lnTo>
                    <a:lnTo>
                      <a:pt x="5587810" y="986124"/>
                    </a:lnTo>
                    <a:lnTo>
                      <a:pt x="5600823" y="992209"/>
                    </a:lnTo>
                    <a:lnTo>
                      <a:pt x="5614719" y="999157"/>
                    </a:lnTo>
                    <a:lnTo>
                      <a:pt x="5627762" y="1006105"/>
                    </a:lnTo>
                    <a:lnTo>
                      <a:pt x="5640776" y="1013495"/>
                    </a:lnTo>
                    <a:lnTo>
                      <a:pt x="5653363" y="1021748"/>
                    </a:lnTo>
                    <a:lnTo>
                      <a:pt x="5665951" y="1029138"/>
                    </a:lnTo>
                    <a:lnTo>
                      <a:pt x="5678539" y="1038255"/>
                    </a:lnTo>
                    <a:lnTo>
                      <a:pt x="5690275" y="1046941"/>
                    </a:lnTo>
                    <a:lnTo>
                      <a:pt x="5702437" y="1056067"/>
                    </a:lnTo>
                    <a:lnTo>
                      <a:pt x="5714143" y="1065626"/>
                    </a:lnTo>
                    <a:lnTo>
                      <a:pt x="5725454" y="1075185"/>
                    </a:lnTo>
                    <a:lnTo>
                      <a:pt x="5735853" y="1085175"/>
                    </a:lnTo>
                    <a:lnTo>
                      <a:pt x="5746737" y="1095598"/>
                    </a:lnTo>
                    <a:lnTo>
                      <a:pt x="5757136" y="1106461"/>
                    </a:lnTo>
                    <a:lnTo>
                      <a:pt x="5767139" y="1116884"/>
                    </a:lnTo>
                    <a:lnTo>
                      <a:pt x="5777112" y="1128179"/>
                    </a:lnTo>
                    <a:lnTo>
                      <a:pt x="5786659" y="1139475"/>
                    </a:lnTo>
                    <a:lnTo>
                      <a:pt x="5796237" y="1151644"/>
                    </a:lnTo>
                    <a:lnTo>
                      <a:pt x="3648612" y="1151644"/>
                    </a:lnTo>
                    <a:lnTo>
                      <a:pt x="2147625" y="1151644"/>
                    </a:lnTo>
                    <a:lnTo>
                      <a:pt x="0" y="1151644"/>
                    </a:lnTo>
                    <a:lnTo>
                      <a:pt x="3010" y="1119494"/>
                    </a:lnTo>
                    <a:lnTo>
                      <a:pt x="7358" y="1088217"/>
                    </a:lnTo>
                    <a:lnTo>
                      <a:pt x="13865" y="1056941"/>
                    </a:lnTo>
                    <a:lnTo>
                      <a:pt x="21253" y="1026096"/>
                    </a:lnTo>
                    <a:lnTo>
                      <a:pt x="30800" y="996556"/>
                    </a:lnTo>
                    <a:lnTo>
                      <a:pt x="40804" y="967448"/>
                    </a:lnTo>
                    <a:lnTo>
                      <a:pt x="52510" y="938341"/>
                    </a:lnTo>
                    <a:lnTo>
                      <a:pt x="65554" y="910106"/>
                    </a:lnTo>
                    <a:lnTo>
                      <a:pt x="79874" y="883167"/>
                    </a:lnTo>
                    <a:lnTo>
                      <a:pt x="95077" y="857102"/>
                    </a:lnTo>
                    <a:lnTo>
                      <a:pt x="112013" y="831478"/>
                    </a:lnTo>
                    <a:lnTo>
                      <a:pt x="129374" y="806276"/>
                    </a:lnTo>
                    <a:lnTo>
                      <a:pt x="148043" y="782379"/>
                    </a:lnTo>
                    <a:lnTo>
                      <a:pt x="168019" y="759356"/>
                    </a:lnTo>
                    <a:lnTo>
                      <a:pt x="188877" y="737206"/>
                    </a:lnTo>
                    <a:lnTo>
                      <a:pt x="210586" y="715920"/>
                    </a:lnTo>
                    <a:lnTo>
                      <a:pt x="234028" y="695939"/>
                    </a:lnTo>
                    <a:lnTo>
                      <a:pt x="257471" y="677253"/>
                    </a:lnTo>
                    <a:lnTo>
                      <a:pt x="282220" y="659009"/>
                    </a:lnTo>
                    <a:lnTo>
                      <a:pt x="307821" y="642071"/>
                    </a:lnTo>
                    <a:lnTo>
                      <a:pt x="333879" y="626427"/>
                    </a:lnTo>
                    <a:lnTo>
                      <a:pt x="360817" y="612089"/>
                    </a:lnTo>
                    <a:lnTo>
                      <a:pt x="388152" y="599057"/>
                    </a:lnTo>
                    <a:lnTo>
                      <a:pt x="416398" y="586897"/>
                    </a:lnTo>
                    <a:lnTo>
                      <a:pt x="445921" y="576465"/>
                    </a:lnTo>
                    <a:lnTo>
                      <a:pt x="475445" y="566916"/>
                    </a:lnTo>
                    <a:lnTo>
                      <a:pt x="505819" y="559526"/>
                    </a:lnTo>
                    <a:lnTo>
                      <a:pt x="536650" y="553010"/>
                    </a:lnTo>
                    <a:lnTo>
                      <a:pt x="567937" y="548231"/>
                    </a:lnTo>
                    <a:lnTo>
                      <a:pt x="599619" y="544325"/>
                    </a:lnTo>
                    <a:lnTo>
                      <a:pt x="631757" y="542588"/>
                    </a:lnTo>
                    <a:lnTo>
                      <a:pt x="663896" y="541714"/>
                    </a:lnTo>
                    <a:lnTo>
                      <a:pt x="678642" y="541714"/>
                    </a:lnTo>
                    <a:lnTo>
                      <a:pt x="692963" y="542588"/>
                    </a:lnTo>
                    <a:lnTo>
                      <a:pt x="706432" y="543883"/>
                    </a:lnTo>
                    <a:lnTo>
                      <a:pt x="720327" y="545188"/>
                    </a:lnTo>
                    <a:lnTo>
                      <a:pt x="734648" y="546494"/>
                    </a:lnTo>
                    <a:lnTo>
                      <a:pt x="748543" y="548231"/>
                    </a:lnTo>
                    <a:lnTo>
                      <a:pt x="761587" y="549968"/>
                    </a:lnTo>
                    <a:lnTo>
                      <a:pt x="775482" y="552578"/>
                    </a:lnTo>
                    <a:lnTo>
                      <a:pt x="775482" y="548231"/>
                    </a:lnTo>
                    <a:lnTo>
                      <a:pt x="775482" y="543020"/>
                    </a:lnTo>
                    <a:lnTo>
                      <a:pt x="776790" y="514785"/>
                    </a:lnTo>
                    <a:lnTo>
                      <a:pt x="778523" y="486982"/>
                    </a:lnTo>
                    <a:lnTo>
                      <a:pt x="782415" y="459180"/>
                    </a:lnTo>
                    <a:lnTo>
                      <a:pt x="788070" y="432241"/>
                    </a:lnTo>
                    <a:lnTo>
                      <a:pt x="794151" y="405744"/>
                    </a:lnTo>
                    <a:lnTo>
                      <a:pt x="801539" y="380110"/>
                    </a:lnTo>
                    <a:lnTo>
                      <a:pt x="810205" y="354486"/>
                    </a:lnTo>
                    <a:lnTo>
                      <a:pt x="820208" y="329716"/>
                    </a:lnTo>
                    <a:lnTo>
                      <a:pt x="831488" y="305829"/>
                    </a:lnTo>
                    <a:lnTo>
                      <a:pt x="844076" y="281932"/>
                    </a:lnTo>
                    <a:lnTo>
                      <a:pt x="857971" y="259341"/>
                    </a:lnTo>
                    <a:lnTo>
                      <a:pt x="872292" y="236749"/>
                    </a:lnTo>
                    <a:lnTo>
                      <a:pt x="887920" y="215463"/>
                    </a:lnTo>
                    <a:lnTo>
                      <a:pt x="904005" y="194618"/>
                    </a:lnTo>
                    <a:lnTo>
                      <a:pt x="921792" y="175501"/>
                    </a:lnTo>
                    <a:lnTo>
                      <a:pt x="939609" y="156384"/>
                    </a:lnTo>
                    <a:lnTo>
                      <a:pt x="959129" y="138572"/>
                    </a:lnTo>
                    <a:lnTo>
                      <a:pt x="979105" y="121633"/>
                    </a:lnTo>
                    <a:lnTo>
                      <a:pt x="1000389" y="105126"/>
                    </a:lnTo>
                    <a:lnTo>
                      <a:pt x="1021672" y="90356"/>
                    </a:lnTo>
                    <a:lnTo>
                      <a:pt x="1044233" y="76450"/>
                    </a:lnTo>
                    <a:lnTo>
                      <a:pt x="1067250" y="63417"/>
                    </a:lnTo>
                    <a:lnTo>
                      <a:pt x="1091148" y="51258"/>
                    </a:lnTo>
                    <a:lnTo>
                      <a:pt x="1115442" y="40826"/>
                    </a:lnTo>
                    <a:lnTo>
                      <a:pt x="1140648" y="31277"/>
                    </a:lnTo>
                    <a:lnTo>
                      <a:pt x="1166249" y="22582"/>
                    </a:lnTo>
                    <a:lnTo>
                      <a:pt x="1192306" y="15634"/>
                    </a:lnTo>
                    <a:lnTo>
                      <a:pt x="1218789" y="9549"/>
                    </a:lnTo>
                    <a:lnTo>
                      <a:pt x="1245728" y="4770"/>
                    </a:lnTo>
                    <a:lnTo>
                      <a:pt x="1273062" y="173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buClr>
                    <a:srgbClr val="000000"/>
                  </a:buClr>
                </a:pPr>
                <a:endParaRPr/>
              </a:p>
            </p:txBody>
          </p:sp>
          <p:grpSp>
            <p:nvGrpSpPr>
              <p:cNvPr id="40" name="iṧľíḓê">
                <a:extLst>
                  <a:ext uri="{FF2B5EF4-FFF2-40B4-BE49-F238E27FC236}">
                    <a16:creationId xmlns:a16="http://schemas.microsoft.com/office/drawing/2014/main" id="{9FEF4FBB-7E53-4314-9A8C-F7E5930C5D11}"/>
                  </a:ext>
                </a:extLst>
              </p:cNvPr>
              <p:cNvGrpSpPr/>
              <p:nvPr/>
            </p:nvGrpSpPr>
            <p:grpSpPr>
              <a:xfrm>
                <a:off x="4914809" y="1995340"/>
                <a:ext cx="2141700" cy="3826148"/>
                <a:chOff x="4579121" y="1312715"/>
                <a:chExt cx="2141700" cy="3826148"/>
              </a:xfrm>
            </p:grpSpPr>
            <p:grpSp>
              <p:nvGrpSpPr>
                <p:cNvPr id="41" name="îṥḷîḍé">
                  <a:extLst>
                    <a:ext uri="{FF2B5EF4-FFF2-40B4-BE49-F238E27FC236}">
                      <a16:creationId xmlns:a16="http://schemas.microsoft.com/office/drawing/2014/main" id="{657E945B-A787-4E49-99D7-6B0E63910FAB}"/>
                    </a:ext>
                  </a:extLst>
                </p:cNvPr>
                <p:cNvGrpSpPr/>
                <p:nvPr/>
              </p:nvGrpSpPr>
              <p:grpSpPr>
                <a:xfrm rot="2700000">
                  <a:off x="5268520" y="3313871"/>
                  <a:ext cx="694467" cy="695599"/>
                  <a:chOff x="12814296" y="5689600"/>
                  <a:chExt cx="1947868" cy="1951036"/>
                </a:xfrm>
                <a:solidFill>
                  <a:schemeClr val="bg1">
                    <a:lumMod val="85000"/>
                  </a:schemeClr>
                </a:solidFill>
              </p:grpSpPr>
              <p:sp>
                <p:nvSpPr>
                  <p:cNvPr id="50" name="ïŝ1íḍé">
                    <a:extLst>
                      <a:ext uri="{FF2B5EF4-FFF2-40B4-BE49-F238E27FC236}">
                        <a16:creationId xmlns:a16="http://schemas.microsoft.com/office/drawing/2014/main" id="{73BF588B-C168-420D-B220-B13B462773C3}"/>
                      </a:ext>
                    </a:extLst>
                  </p:cNvPr>
                  <p:cNvSpPr/>
                  <p:nvPr/>
                </p:nvSpPr>
                <p:spPr>
                  <a:xfrm>
                    <a:off x="12814296" y="5689600"/>
                    <a:ext cx="1495422" cy="149701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0000" h="120000" extrusionOk="0">
                        <a:moveTo>
                          <a:pt x="3377" y="100530"/>
                        </a:moveTo>
                        <a:lnTo>
                          <a:pt x="100499" y="3372"/>
                        </a:lnTo>
                        <a:lnTo>
                          <a:pt x="101327" y="2735"/>
                        </a:lnTo>
                        <a:lnTo>
                          <a:pt x="102156" y="2099"/>
                        </a:lnTo>
                        <a:lnTo>
                          <a:pt x="102984" y="1527"/>
                        </a:lnTo>
                        <a:lnTo>
                          <a:pt x="103749" y="1081"/>
                        </a:lnTo>
                        <a:lnTo>
                          <a:pt x="104705" y="636"/>
                        </a:lnTo>
                        <a:lnTo>
                          <a:pt x="105597" y="318"/>
                        </a:lnTo>
                        <a:lnTo>
                          <a:pt x="106553" y="190"/>
                        </a:lnTo>
                        <a:lnTo>
                          <a:pt x="107445" y="0"/>
                        </a:lnTo>
                        <a:lnTo>
                          <a:pt x="108337" y="0"/>
                        </a:lnTo>
                        <a:lnTo>
                          <a:pt x="109166" y="0"/>
                        </a:lnTo>
                        <a:lnTo>
                          <a:pt x="110122" y="190"/>
                        </a:lnTo>
                        <a:lnTo>
                          <a:pt x="110950" y="318"/>
                        </a:lnTo>
                        <a:lnTo>
                          <a:pt x="111651" y="699"/>
                        </a:lnTo>
                        <a:lnTo>
                          <a:pt x="112480" y="1081"/>
                        </a:lnTo>
                        <a:lnTo>
                          <a:pt x="113117" y="1527"/>
                        </a:lnTo>
                        <a:lnTo>
                          <a:pt x="113882" y="2163"/>
                        </a:lnTo>
                        <a:lnTo>
                          <a:pt x="117833" y="6108"/>
                        </a:lnTo>
                        <a:lnTo>
                          <a:pt x="118470" y="6871"/>
                        </a:lnTo>
                        <a:lnTo>
                          <a:pt x="118916" y="7507"/>
                        </a:lnTo>
                        <a:lnTo>
                          <a:pt x="119298" y="8335"/>
                        </a:lnTo>
                        <a:lnTo>
                          <a:pt x="119681" y="9034"/>
                        </a:lnTo>
                        <a:lnTo>
                          <a:pt x="119808" y="9862"/>
                        </a:lnTo>
                        <a:lnTo>
                          <a:pt x="119936" y="10816"/>
                        </a:lnTo>
                        <a:lnTo>
                          <a:pt x="120000" y="11643"/>
                        </a:lnTo>
                        <a:lnTo>
                          <a:pt x="119936" y="12534"/>
                        </a:lnTo>
                        <a:lnTo>
                          <a:pt x="119808" y="13488"/>
                        </a:lnTo>
                        <a:lnTo>
                          <a:pt x="119681" y="14379"/>
                        </a:lnTo>
                        <a:lnTo>
                          <a:pt x="119298" y="15334"/>
                        </a:lnTo>
                        <a:lnTo>
                          <a:pt x="118916" y="16097"/>
                        </a:lnTo>
                        <a:lnTo>
                          <a:pt x="118470" y="17051"/>
                        </a:lnTo>
                        <a:lnTo>
                          <a:pt x="117896" y="17879"/>
                        </a:lnTo>
                        <a:lnTo>
                          <a:pt x="117259" y="18706"/>
                        </a:lnTo>
                        <a:lnTo>
                          <a:pt x="116622" y="19406"/>
                        </a:lnTo>
                        <a:lnTo>
                          <a:pt x="19437" y="116627"/>
                        </a:lnTo>
                        <a:lnTo>
                          <a:pt x="18736" y="117327"/>
                        </a:lnTo>
                        <a:lnTo>
                          <a:pt x="17907" y="117963"/>
                        </a:lnTo>
                        <a:lnTo>
                          <a:pt x="17079" y="118536"/>
                        </a:lnTo>
                        <a:lnTo>
                          <a:pt x="16123" y="118981"/>
                        </a:lnTo>
                        <a:lnTo>
                          <a:pt x="15231" y="119363"/>
                        </a:lnTo>
                        <a:lnTo>
                          <a:pt x="14275" y="119618"/>
                        </a:lnTo>
                        <a:lnTo>
                          <a:pt x="13510" y="119936"/>
                        </a:lnTo>
                        <a:lnTo>
                          <a:pt x="12554" y="120000"/>
                        </a:lnTo>
                        <a:lnTo>
                          <a:pt x="11662" y="120000"/>
                        </a:lnTo>
                        <a:lnTo>
                          <a:pt x="10706" y="120000"/>
                        </a:lnTo>
                        <a:lnTo>
                          <a:pt x="9877" y="119809"/>
                        </a:lnTo>
                        <a:lnTo>
                          <a:pt x="9049" y="119618"/>
                        </a:lnTo>
                        <a:lnTo>
                          <a:pt x="8220" y="119363"/>
                        </a:lnTo>
                        <a:lnTo>
                          <a:pt x="7519" y="118918"/>
                        </a:lnTo>
                        <a:lnTo>
                          <a:pt x="6755" y="118472"/>
                        </a:lnTo>
                        <a:lnTo>
                          <a:pt x="6117" y="117900"/>
                        </a:lnTo>
                        <a:lnTo>
                          <a:pt x="2103" y="113828"/>
                        </a:lnTo>
                        <a:lnTo>
                          <a:pt x="1529" y="113191"/>
                        </a:lnTo>
                        <a:lnTo>
                          <a:pt x="1083" y="112492"/>
                        </a:lnTo>
                        <a:lnTo>
                          <a:pt x="637" y="111728"/>
                        </a:lnTo>
                        <a:lnTo>
                          <a:pt x="382" y="110901"/>
                        </a:lnTo>
                        <a:lnTo>
                          <a:pt x="63" y="110074"/>
                        </a:lnTo>
                        <a:lnTo>
                          <a:pt x="0" y="109247"/>
                        </a:lnTo>
                        <a:lnTo>
                          <a:pt x="0" y="108356"/>
                        </a:lnTo>
                        <a:lnTo>
                          <a:pt x="0" y="107401"/>
                        </a:lnTo>
                        <a:lnTo>
                          <a:pt x="63" y="106511"/>
                        </a:lnTo>
                        <a:lnTo>
                          <a:pt x="382" y="105620"/>
                        </a:lnTo>
                        <a:lnTo>
                          <a:pt x="637" y="104793"/>
                        </a:lnTo>
                        <a:lnTo>
                          <a:pt x="1019" y="103838"/>
                        </a:lnTo>
                        <a:lnTo>
                          <a:pt x="1465" y="102948"/>
                        </a:lnTo>
                        <a:lnTo>
                          <a:pt x="2039" y="102120"/>
                        </a:lnTo>
                        <a:lnTo>
                          <a:pt x="2676" y="101293"/>
                        </a:lnTo>
                        <a:lnTo>
                          <a:pt x="3377" y="10053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wrap="square" lIns="91440" tIns="45720" rIns="91440" bIns="45720" anchor="t" anchorCtr="0">
                    <a:normAutofit fontScale="25000" lnSpcReduction="20000"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>
                      <a:buClr>
                        <a:srgbClr val="000000"/>
                      </a:buClr>
                    </a:pPr>
                    <a:endParaRPr/>
                  </a:p>
                </p:txBody>
              </p:sp>
              <p:sp>
                <p:nvSpPr>
                  <p:cNvPr id="51" name="işlïďe">
                    <a:extLst>
                      <a:ext uri="{FF2B5EF4-FFF2-40B4-BE49-F238E27FC236}">
                        <a16:creationId xmlns:a16="http://schemas.microsoft.com/office/drawing/2014/main" id="{C127CC15-78B8-4186-A077-79C62D08D40A}"/>
                      </a:ext>
                    </a:extLst>
                  </p:cNvPr>
                  <p:cNvSpPr/>
                  <p:nvPr/>
                </p:nvSpPr>
                <p:spPr>
                  <a:xfrm>
                    <a:off x="13039725" y="5916610"/>
                    <a:ext cx="1495423" cy="149859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0000" h="120000" extrusionOk="0">
                        <a:moveTo>
                          <a:pt x="3377" y="100487"/>
                        </a:moveTo>
                        <a:lnTo>
                          <a:pt x="100562" y="3432"/>
                        </a:lnTo>
                        <a:lnTo>
                          <a:pt x="101327" y="2733"/>
                        </a:lnTo>
                        <a:lnTo>
                          <a:pt x="102156" y="2097"/>
                        </a:lnTo>
                        <a:lnTo>
                          <a:pt x="102984" y="1588"/>
                        </a:lnTo>
                        <a:lnTo>
                          <a:pt x="103876" y="1144"/>
                        </a:lnTo>
                        <a:lnTo>
                          <a:pt x="104705" y="762"/>
                        </a:lnTo>
                        <a:lnTo>
                          <a:pt x="105597" y="381"/>
                        </a:lnTo>
                        <a:lnTo>
                          <a:pt x="106553" y="190"/>
                        </a:lnTo>
                        <a:lnTo>
                          <a:pt x="107445" y="127"/>
                        </a:lnTo>
                        <a:lnTo>
                          <a:pt x="108401" y="0"/>
                        </a:lnTo>
                        <a:lnTo>
                          <a:pt x="109229" y="127"/>
                        </a:lnTo>
                        <a:lnTo>
                          <a:pt x="110122" y="190"/>
                        </a:lnTo>
                        <a:lnTo>
                          <a:pt x="110950" y="381"/>
                        </a:lnTo>
                        <a:lnTo>
                          <a:pt x="111779" y="762"/>
                        </a:lnTo>
                        <a:lnTo>
                          <a:pt x="112480" y="1144"/>
                        </a:lnTo>
                        <a:lnTo>
                          <a:pt x="113244" y="1652"/>
                        </a:lnTo>
                        <a:lnTo>
                          <a:pt x="113882" y="2224"/>
                        </a:lnTo>
                        <a:lnTo>
                          <a:pt x="117833" y="6228"/>
                        </a:lnTo>
                        <a:lnTo>
                          <a:pt x="118470" y="6864"/>
                        </a:lnTo>
                        <a:lnTo>
                          <a:pt x="118916" y="7500"/>
                        </a:lnTo>
                        <a:lnTo>
                          <a:pt x="119298" y="8326"/>
                        </a:lnTo>
                        <a:lnTo>
                          <a:pt x="119681" y="9088"/>
                        </a:lnTo>
                        <a:lnTo>
                          <a:pt x="119872" y="9915"/>
                        </a:lnTo>
                        <a:lnTo>
                          <a:pt x="120000" y="10805"/>
                        </a:lnTo>
                        <a:lnTo>
                          <a:pt x="120000" y="11631"/>
                        </a:lnTo>
                        <a:lnTo>
                          <a:pt x="120000" y="12584"/>
                        </a:lnTo>
                        <a:lnTo>
                          <a:pt x="119872" y="13474"/>
                        </a:lnTo>
                        <a:lnTo>
                          <a:pt x="119681" y="14427"/>
                        </a:lnTo>
                        <a:lnTo>
                          <a:pt x="119362" y="15317"/>
                        </a:lnTo>
                        <a:lnTo>
                          <a:pt x="118916" y="16207"/>
                        </a:lnTo>
                        <a:lnTo>
                          <a:pt x="118470" y="17033"/>
                        </a:lnTo>
                        <a:lnTo>
                          <a:pt x="117896" y="17860"/>
                        </a:lnTo>
                        <a:lnTo>
                          <a:pt x="117259" y="18686"/>
                        </a:lnTo>
                        <a:lnTo>
                          <a:pt x="116622" y="19512"/>
                        </a:lnTo>
                        <a:lnTo>
                          <a:pt x="19437" y="116504"/>
                        </a:lnTo>
                        <a:lnTo>
                          <a:pt x="18736" y="117266"/>
                        </a:lnTo>
                        <a:lnTo>
                          <a:pt x="17907" y="117902"/>
                        </a:lnTo>
                        <a:lnTo>
                          <a:pt x="17079" y="118474"/>
                        </a:lnTo>
                        <a:lnTo>
                          <a:pt x="16123" y="118919"/>
                        </a:lnTo>
                        <a:lnTo>
                          <a:pt x="15231" y="119300"/>
                        </a:lnTo>
                        <a:lnTo>
                          <a:pt x="14402" y="119555"/>
                        </a:lnTo>
                        <a:lnTo>
                          <a:pt x="13510" y="119809"/>
                        </a:lnTo>
                        <a:lnTo>
                          <a:pt x="12554" y="119936"/>
                        </a:lnTo>
                        <a:lnTo>
                          <a:pt x="11662" y="120000"/>
                        </a:lnTo>
                        <a:lnTo>
                          <a:pt x="10706" y="119936"/>
                        </a:lnTo>
                        <a:lnTo>
                          <a:pt x="9877" y="119809"/>
                        </a:lnTo>
                        <a:lnTo>
                          <a:pt x="9113" y="119555"/>
                        </a:lnTo>
                        <a:lnTo>
                          <a:pt x="8284" y="119300"/>
                        </a:lnTo>
                        <a:lnTo>
                          <a:pt x="7519" y="118792"/>
                        </a:lnTo>
                        <a:lnTo>
                          <a:pt x="6818" y="118347"/>
                        </a:lnTo>
                        <a:lnTo>
                          <a:pt x="6117" y="117775"/>
                        </a:lnTo>
                        <a:lnTo>
                          <a:pt x="2103" y="113771"/>
                        </a:lnTo>
                        <a:lnTo>
                          <a:pt x="1529" y="113135"/>
                        </a:lnTo>
                        <a:lnTo>
                          <a:pt x="1083" y="112372"/>
                        </a:lnTo>
                        <a:lnTo>
                          <a:pt x="637" y="111673"/>
                        </a:lnTo>
                        <a:lnTo>
                          <a:pt x="382" y="110847"/>
                        </a:lnTo>
                        <a:lnTo>
                          <a:pt x="191" y="110021"/>
                        </a:lnTo>
                        <a:lnTo>
                          <a:pt x="0" y="109194"/>
                        </a:lnTo>
                        <a:lnTo>
                          <a:pt x="0" y="108241"/>
                        </a:lnTo>
                        <a:lnTo>
                          <a:pt x="0" y="107351"/>
                        </a:lnTo>
                        <a:lnTo>
                          <a:pt x="191" y="106461"/>
                        </a:lnTo>
                        <a:lnTo>
                          <a:pt x="382" y="105635"/>
                        </a:lnTo>
                        <a:lnTo>
                          <a:pt x="637" y="104682"/>
                        </a:lnTo>
                        <a:lnTo>
                          <a:pt x="1019" y="103792"/>
                        </a:lnTo>
                        <a:lnTo>
                          <a:pt x="1465" y="102966"/>
                        </a:lnTo>
                        <a:lnTo>
                          <a:pt x="2039" y="102012"/>
                        </a:lnTo>
                        <a:lnTo>
                          <a:pt x="2676" y="101186"/>
                        </a:lnTo>
                        <a:lnTo>
                          <a:pt x="3377" y="10048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wrap="square" lIns="91440" tIns="45720" rIns="91440" bIns="45720" anchor="t" anchorCtr="0">
                    <a:normAutofit fontScale="25000" lnSpcReduction="20000"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>
                      <a:buClr>
                        <a:srgbClr val="000000"/>
                      </a:buClr>
                    </a:pPr>
                    <a:endParaRPr/>
                  </a:p>
                </p:txBody>
              </p:sp>
              <p:sp>
                <p:nvSpPr>
                  <p:cNvPr id="52" name="íṥliḋé">
                    <a:extLst>
                      <a:ext uri="{FF2B5EF4-FFF2-40B4-BE49-F238E27FC236}">
                        <a16:creationId xmlns:a16="http://schemas.microsoft.com/office/drawing/2014/main" id="{4D01A92E-B2AE-494F-8E93-C5834AD645BC}"/>
                      </a:ext>
                    </a:extLst>
                  </p:cNvPr>
                  <p:cNvSpPr/>
                  <p:nvPr/>
                </p:nvSpPr>
                <p:spPr>
                  <a:xfrm>
                    <a:off x="13266741" y="6142038"/>
                    <a:ext cx="1495423" cy="149859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0000" h="120000" extrusionOk="0">
                        <a:moveTo>
                          <a:pt x="3375" y="100423"/>
                        </a:moveTo>
                        <a:lnTo>
                          <a:pt x="100509" y="3495"/>
                        </a:lnTo>
                        <a:lnTo>
                          <a:pt x="101273" y="2733"/>
                        </a:lnTo>
                        <a:lnTo>
                          <a:pt x="102101" y="2097"/>
                        </a:lnTo>
                        <a:lnTo>
                          <a:pt x="102929" y="1525"/>
                        </a:lnTo>
                        <a:lnTo>
                          <a:pt x="103821" y="1080"/>
                        </a:lnTo>
                        <a:lnTo>
                          <a:pt x="104649" y="699"/>
                        </a:lnTo>
                        <a:lnTo>
                          <a:pt x="105605" y="381"/>
                        </a:lnTo>
                        <a:lnTo>
                          <a:pt x="106496" y="190"/>
                        </a:lnTo>
                        <a:lnTo>
                          <a:pt x="107388" y="63"/>
                        </a:lnTo>
                        <a:lnTo>
                          <a:pt x="108343" y="0"/>
                        </a:lnTo>
                        <a:lnTo>
                          <a:pt x="109171" y="63"/>
                        </a:lnTo>
                        <a:lnTo>
                          <a:pt x="110063" y="190"/>
                        </a:lnTo>
                        <a:lnTo>
                          <a:pt x="110891" y="444"/>
                        </a:lnTo>
                        <a:lnTo>
                          <a:pt x="111719" y="699"/>
                        </a:lnTo>
                        <a:lnTo>
                          <a:pt x="112484" y="1080"/>
                        </a:lnTo>
                        <a:lnTo>
                          <a:pt x="113184" y="1652"/>
                        </a:lnTo>
                        <a:lnTo>
                          <a:pt x="113821" y="2161"/>
                        </a:lnTo>
                        <a:lnTo>
                          <a:pt x="117834" y="6228"/>
                        </a:lnTo>
                        <a:lnTo>
                          <a:pt x="118407" y="6864"/>
                        </a:lnTo>
                        <a:lnTo>
                          <a:pt x="118853" y="7563"/>
                        </a:lnTo>
                        <a:lnTo>
                          <a:pt x="119235" y="8326"/>
                        </a:lnTo>
                        <a:lnTo>
                          <a:pt x="119617" y="9152"/>
                        </a:lnTo>
                        <a:lnTo>
                          <a:pt x="119808" y="9978"/>
                        </a:lnTo>
                        <a:lnTo>
                          <a:pt x="120000" y="10805"/>
                        </a:lnTo>
                        <a:lnTo>
                          <a:pt x="120000" y="11694"/>
                        </a:lnTo>
                        <a:lnTo>
                          <a:pt x="120000" y="12521"/>
                        </a:lnTo>
                        <a:lnTo>
                          <a:pt x="119808" y="13474"/>
                        </a:lnTo>
                        <a:lnTo>
                          <a:pt x="119617" y="14364"/>
                        </a:lnTo>
                        <a:lnTo>
                          <a:pt x="119363" y="15317"/>
                        </a:lnTo>
                        <a:lnTo>
                          <a:pt x="118980" y="16207"/>
                        </a:lnTo>
                        <a:lnTo>
                          <a:pt x="118407" y="17033"/>
                        </a:lnTo>
                        <a:lnTo>
                          <a:pt x="117834" y="17860"/>
                        </a:lnTo>
                        <a:lnTo>
                          <a:pt x="117324" y="18686"/>
                        </a:lnTo>
                        <a:lnTo>
                          <a:pt x="116560" y="19512"/>
                        </a:lnTo>
                        <a:lnTo>
                          <a:pt x="19426" y="116504"/>
                        </a:lnTo>
                        <a:lnTo>
                          <a:pt x="18726" y="117203"/>
                        </a:lnTo>
                        <a:lnTo>
                          <a:pt x="17898" y="117838"/>
                        </a:lnTo>
                        <a:lnTo>
                          <a:pt x="17070" y="118411"/>
                        </a:lnTo>
                        <a:lnTo>
                          <a:pt x="16178" y="118855"/>
                        </a:lnTo>
                        <a:lnTo>
                          <a:pt x="15350" y="119237"/>
                        </a:lnTo>
                        <a:lnTo>
                          <a:pt x="14394" y="119491"/>
                        </a:lnTo>
                        <a:lnTo>
                          <a:pt x="13503" y="119809"/>
                        </a:lnTo>
                        <a:lnTo>
                          <a:pt x="12547" y="119872"/>
                        </a:lnTo>
                        <a:lnTo>
                          <a:pt x="11656" y="120000"/>
                        </a:lnTo>
                        <a:lnTo>
                          <a:pt x="10828" y="119872"/>
                        </a:lnTo>
                        <a:lnTo>
                          <a:pt x="9936" y="119809"/>
                        </a:lnTo>
                        <a:lnTo>
                          <a:pt x="9108" y="119491"/>
                        </a:lnTo>
                        <a:lnTo>
                          <a:pt x="8280" y="119237"/>
                        </a:lnTo>
                        <a:lnTo>
                          <a:pt x="7515" y="118855"/>
                        </a:lnTo>
                        <a:lnTo>
                          <a:pt x="6815" y="118347"/>
                        </a:lnTo>
                        <a:lnTo>
                          <a:pt x="6178" y="117775"/>
                        </a:lnTo>
                        <a:lnTo>
                          <a:pt x="2229" y="113771"/>
                        </a:lnTo>
                        <a:lnTo>
                          <a:pt x="1592" y="113072"/>
                        </a:lnTo>
                        <a:lnTo>
                          <a:pt x="1082" y="112372"/>
                        </a:lnTo>
                        <a:lnTo>
                          <a:pt x="636" y="111610"/>
                        </a:lnTo>
                        <a:lnTo>
                          <a:pt x="382" y="110783"/>
                        </a:lnTo>
                        <a:lnTo>
                          <a:pt x="191" y="109957"/>
                        </a:lnTo>
                        <a:lnTo>
                          <a:pt x="0" y="109131"/>
                        </a:lnTo>
                        <a:lnTo>
                          <a:pt x="0" y="108241"/>
                        </a:lnTo>
                        <a:lnTo>
                          <a:pt x="0" y="107415"/>
                        </a:lnTo>
                        <a:lnTo>
                          <a:pt x="191" y="106525"/>
                        </a:lnTo>
                        <a:lnTo>
                          <a:pt x="382" y="105572"/>
                        </a:lnTo>
                        <a:lnTo>
                          <a:pt x="636" y="104682"/>
                        </a:lnTo>
                        <a:lnTo>
                          <a:pt x="1019" y="103728"/>
                        </a:lnTo>
                        <a:lnTo>
                          <a:pt x="1592" y="102902"/>
                        </a:lnTo>
                        <a:lnTo>
                          <a:pt x="2101" y="102076"/>
                        </a:lnTo>
                        <a:lnTo>
                          <a:pt x="2675" y="101250"/>
                        </a:lnTo>
                        <a:lnTo>
                          <a:pt x="3375" y="10042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wrap="square" lIns="91440" tIns="45720" rIns="91440" bIns="45720" anchor="t" anchorCtr="0">
                    <a:normAutofit fontScale="25000" lnSpcReduction="20000"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>
                      <a:buClr>
                        <a:srgbClr val="000000"/>
                      </a:buClr>
                    </a:pPr>
                    <a:endParaRPr/>
                  </a:p>
                </p:txBody>
              </p:sp>
              <p:sp>
                <p:nvSpPr>
                  <p:cNvPr id="53" name="íṡļîḋe">
                    <a:extLst>
                      <a:ext uri="{FF2B5EF4-FFF2-40B4-BE49-F238E27FC236}">
                        <a16:creationId xmlns:a16="http://schemas.microsoft.com/office/drawing/2014/main" id="{442B32A8-9BBD-4372-8380-DC34E50DAA1C}"/>
                      </a:ext>
                    </a:extLst>
                  </p:cNvPr>
                  <p:cNvSpPr/>
                  <p:nvPr/>
                </p:nvSpPr>
                <p:spPr>
                  <a:xfrm>
                    <a:off x="13687425" y="6564313"/>
                    <a:ext cx="969964" cy="9715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0000" h="120000" extrusionOk="0">
                        <a:moveTo>
                          <a:pt x="112235" y="0"/>
                        </a:moveTo>
                        <a:lnTo>
                          <a:pt x="0" y="112261"/>
                        </a:lnTo>
                        <a:lnTo>
                          <a:pt x="1670" y="113926"/>
                        </a:lnTo>
                        <a:lnTo>
                          <a:pt x="3636" y="115297"/>
                        </a:lnTo>
                        <a:lnTo>
                          <a:pt x="5798" y="116473"/>
                        </a:lnTo>
                        <a:lnTo>
                          <a:pt x="7960" y="117551"/>
                        </a:lnTo>
                        <a:lnTo>
                          <a:pt x="10221" y="118432"/>
                        </a:lnTo>
                        <a:lnTo>
                          <a:pt x="12579" y="119020"/>
                        </a:lnTo>
                        <a:lnTo>
                          <a:pt x="15135" y="119608"/>
                        </a:lnTo>
                        <a:lnTo>
                          <a:pt x="17690" y="119804"/>
                        </a:lnTo>
                        <a:lnTo>
                          <a:pt x="20343" y="120000"/>
                        </a:lnTo>
                        <a:lnTo>
                          <a:pt x="23095" y="119804"/>
                        </a:lnTo>
                        <a:lnTo>
                          <a:pt x="25945" y="119706"/>
                        </a:lnTo>
                        <a:lnTo>
                          <a:pt x="28697" y="119314"/>
                        </a:lnTo>
                        <a:lnTo>
                          <a:pt x="31744" y="118824"/>
                        </a:lnTo>
                        <a:lnTo>
                          <a:pt x="34692" y="118138"/>
                        </a:lnTo>
                        <a:lnTo>
                          <a:pt x="37641" y="117355"/>
                        </a:lnTo>
                        <a:lnTo>
                          <a:pt x="40589" y="116473"/>
                        </a:lnTo>
                        <a:lnTo>
                          <a:pt x="43734" y="115297"/>
                        </a:lnTo>
                        <a:lnTo>
                          <a:pt x="46683" y="114220"/>
                        </a:lnTo>
                        <a:lnTo>
                          <a:pt x="49828" y="112751"/>
                        </a:lnTo>
                        <a:lnTo>
                          <a:pt x="52972" y="111379"/>
                        </a:lnTo>
                        <a:lnTo>
                          <a:pt x="55921" y="109812"/>
                        </a:lnTo>
                        <a:lnTo>
                          <a:pt x="58968" y="108244"/>
                        </a:lnTo>
                        <a:lnTo>
                          <a:pt x="62014" y="106383"/>
                        </a:lnTo>
                        <a:lnTo>
                          <a:pt x="65061" y="104620"/>
                        </a:lnTo>
                        <a:lnTo>
                          <a:pt x="67911" y="102759"/>
                        </a:lnTo>
                        <a:lnTo>
                          <a:pt x="70859" y="100604"/>
                        </a:lnTo>
                        <a:lnTo>
                          <a:pt x="73710" y="98644"/>
                        </a:lnTo>
                        <a:lnTo>
                          <a:pt x="76560" y="96391"/>
                        </a:lnTo>
                        <a:lnTo>
                          <a:pt x="79410" y="94138"/>
                        </a:lnTo>
                        <a:lnTo>
                          <a:pt x="81965" y="91885"/>
                        </a:lnTo>
                        <a:lnTo>
                          <a:pt x="84619" y="89436"/>
                        </a:lnTo>
                        <a:lnTo>
                          <a:pt x="87076" y="87085"/>
                        </a:lnTo>
                        <a:lnTo>
                          <a:pt x="89631" y="84538"/>
                        </a:lnTo>
                        <a:lnTo>
                          <a:pt x="91891" y="81991"/>
                        </a:lnTo>
                        <a:lnTo>
                          <a:pt x="94250" y="79346"/>
                        </a:lnTo>
                        <a:lnTo>
                          <a:pt x="96511" y="76604"/>
                        </a:lnTo>
                        <a:lnTo>
                          <a:pt x="98673" y="73763"/>
                        </a:lnTo>
                        <a:lnTo>
                          <a:pt x="100737" y="70922"/>
                        </a:lnTo>
                        <a:lnTo>
                          <a:pt x="102702" y="67983"/>
                        </a:lnTo>
                        <a:lnTo>
                          <a:pt x="104766" y="65044"/>
                        </a:lnTo>
                        <a:lnTo>
                          <a:pt x="106535" y="62106"/>
                        </a:lnTo>
                        <a:lnTo>
                          <a:pt x="108304" y="58971"/>
                        </a:lnTo>
                        <a:lnTo>
                          <a:pt x="109975" y="56032"/>
                        </a:lnTo>
                        <a:lnTo>
                          <a:pt x="111547" y="52897"/>
                        </a:lnTo>
                        <a:lnTo>
                          <a:pt x="112923" y="49959"/>
                        </a:lnTo>
                        <a:lnTo>
                          <a:pt x="114201" y="46824"/>
                        </a:lnTo>
                        <a:lnTo>
                          <a:pt x="115479" y="43689"/>
                        </a:lnTo>
                        <a:lnTo>
                          <a:pt x="116461" y="40751"/>
                        </a:lnTo>
                        <a:lnTo>
                          <a:pt x="117444" y="37616"/>
                        </a:lnTo>
                        <a:lnTo>
                          <a:pt x="118132" y="34677"/>
                        </a:lnTo>
                        <a:lnTo>
                          <a:pt x="118918" y="31738"/>
                        </a:lnTo>
                        <a:lnTo>
                          <a:pt x="119410" y="28897"/>
                        </a:lnTo>
                        <a:lnTo>
                          <a:pt x="119705" y="26057"/>
                        </a:lnTo>
                        <a:lnTo>
                          <a:pt x="120000" y="23216"/>
                        </a:lnTo>
                        <a:lnTo>
                          <a:pt x="120000" y="20375"/>
                        </a:lnTo>
                        <a:lnTo>
                          <a:pt x="119901" y="17828"/>
                        </a:lnTo>
                        <a:lnTo>
                          <a:pt x="119606" y="15183"/>
                        </a:lnTo>
                        <a:lnTo>
                          <a:pt x="119115" y="12734"/>
                        </a:lnTo>
                        <a:lnTo>
                          <a:pt x="118427" y="10383"/>
                        </a:lnTo>
                        <a:lnTo>
                          <a:pt x="117641" y="8130"/>
                        </a:lnTo>
                        <a:lnTo>
                          <a:pt x="116658" y="5877"/>
                        </a:lnTo>
                        <a:lnTo>
                          <a:pt x="115380" y="3820"/>
                        </a:lnTo>
                        <a:lnTo>
                          <a:pt x="113906" y="1861"/>
                        </a:lnTo>
                        <a:lnTo>
                          <a:pt x="11223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wrap="square" lIns="91440" tIns="45720" rIns="91440" bIns="45720" anchor="t" anchorCtr="0">
                    <a:normAutofit fontScale="25000" lnSpcReduction="20000"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>
                      <a:buClr>
                        <a:srgbClr val="000000"/>
                      </a:buClr>
                    </a:pPr>
                    <a:endParaRPr/>
                  </a:p>
                </p:txBody>
              </p:sp>
            </p:grpSp>
            <p:sp>
              <p:nvSpPr>
                <p:cNvPr id="42" name="iṧ1iḓe">
                  <a:extLst>
                    <a:ext uri="{FF2B5EF4-FFF2-40B4-BE49-F238E27FC236}">
                      <a16:creationId xmlns:a16="http://schemas.microsoft.com/office/drawing/2014/main" id="{1F1830C3-F976-420D-8CC1-8819257C9AC0}"/>
                    </a:ext>
                  </a:extLst>
                </p:cNvPr>
                <p:cNvSpPr/>
                <p:nvPr/>
              </p:nvSpPr>
              <p:spPr>
                <a:xfrm rot="2700000">
                  <a:off x="4838602" y="1888054"/>
                  <a:ext cx="1555901" cy="155816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35401" y="93873"/>
                      </a:moveTo>
                      <a:lnTo>
                        <a:pt x="37693" y="94526"/>
                      </a:lnTo>
                      <a:lnTo>
                        <a:pt x="39919" y="95202"/>
                      </a:lnTo>
                      <a:lnTo>
                        <a:pt x="42058" y="95856"/>
                      </a:lnTo>
                      <a:lnTo>
                        <a:pt x="44154" y="96509"/>
                      </a:lnTo>
                      <a:lnTo>
                        <a:pt x="46162" y="97185"/>
                      </a:lnTo>
                      <a:lnTo>
                        <a:pt x="48126" y="97839"/>
                      </a:lnTo>
                      <a:lnTo>
                        <a:pt x="50047" y="98492"/>
                      </a:lnTo>
                      <a:lnTo>
                        <a:pt x="51858" y="99146"/>
                      </a:lnTo>
                      <a:lnTo>
                        <a:pt x="53648" y="99822"/>
                      </a:lnTo>
                      <a:lnTo>
                        <a:pt x="55372" y="100475"/>
                      </a:lnTo>
                      <a:lnTo>
                        <a:pt x="57075" y="101129"/>
                      </a:lnTo>
                      <a:lnTo>
                        <a:pt x="58712" y="101804"/>
                      </a:lnTo>
                      <a:lnTo>
                        <a:pt x="60283" y="102458"/>
                      </a:lnTo>
                      <a:lnTo>
                        <a:pt x="61833" y="103155"/>
                      </a:lnTo>
                      <a:lnTo>
                        <a:pt x="63339" y="103809"/>
                      </a:lnTo>
                      <a:lnTo>
                        <a:pt x="64779" y="104506"/>
                      </a:lnTo>
                      <a:lnTo>
                        <a:pt x="66198" y="105160"/>
                      </a:lnTo>
                      <a:lnTo>
                        <a:pt x="67573" y="105857"/>
                      </a:lnTo>
                      <a:lnTo>
                        <a:pt x="68926" y="106533"/>
                      </a:lnTo>
                      <a:lnTo>
                        <a:pt x="70236" y="107230"/>
                      </a:lnTo>
                      <a:lnTo>
                        <a:pt x="71546" y="107928"/>
                      </a:lnTo>
                      <a:lnTo>
                        <a:pt x="72790" y="108647"/>
                      </a:lnTo>
                      <a:lnTo>
                        <a:pt x="74056" y="109344"/>
                      </a:lnTo>
                      <a:lnTo>
                        <a:pt x="75234" y="110063"/>
                      </a:lnTo>
                      <a:lnTo>
                        <a:pt x="77635" y="111545"/>
                      </a:lnTo>
                      <a:lnTo>
                        <a:pt x="79927" y="113005"/>
                      </a:lnTo>
                      <a:lnTo>
                        <a:pt x="82197" y="114552"/>
                      </a:lnTo>
                      <a:lnTo>
                        <a:pt x="84423" y="116121"/>
                      </a:lnTo>
                      <a:lnTo>
                        <a:pt x="85012" y="116557"/>
                      </a:lnTo>
                      <a:lnTo>
                        <a:pt x="85842" y="117101"/>
                      </a:lnTo>
                      <a:lnTo>
                        <a:pt x="86802" y="117733"/>
                      </a:lnTo>
                      <a:lnTo>
                        <a:pt x="87850" y="118387"/>
                      </a:lnTo>
                      <a:lnTo>
                        <a:pt x="88373" y="118692"/>
                      </a:lnTo>
                      <a:lnTo>
                        <a:pt x="88919" y="118975"/>
                      </a:lnTo>
                      <a:lnTo>
                        <a:pt x="89487" y="119259"/>
                      </a:lnTo>
                      <a:lnTo>
                        <a:pt x="89989" y="119498"/>
                      </a:lnTo>
                      <a:lnTo>
                        <a:pt x="90512" y="119673"/>
                      </a:lnTo>
                      <a:lnTo>
                        <a:pt x="90993" y="119825"/>
                      </a:lnTo>
                      <a:lnTo>
                        <a:pt x="91451" y="119956"/>
                      </a:lnTo>
                      <a:lnTo>
                        <a:pt x="91866" y="120000"/>
                      </a:lnTo>
                      <a:lnTo>
                        <a:pt x="92149" y="120000"/>
                      </a:lnTo>
                      <a:lnTo>
                        <a:pt x="92499" y="119934"/>
                      </a:lnTo>
                      <a:lnTo>
                        <a:pt x="92913" y="119782"/>
                      </a:lnTo>
                      <a:lnTo>
                        <a:pt x="93350" y="119542"/>
                      </a:lnTo>
                      <a:lnTo>
                        <a:pt x="93917" y="119215"/>
                      </a:lnTo>
                      <a:lnTo>
                        <a:pt x="94550" y="118692"/>
                      </a:lnTo>
                      <a:lnTo>
                        <a:pt x="95292" y="118038"/>
                      </a:lnTo>
                      <a:lnTo>
                        <a:pt x="96165" y="117232"/>
                      </a:lnTo>
                      <a:lnTo>
                        <a:pt x="106664" y="106707"/>
                      </a:lnTo>
                      <a:lnTo>
                        <a:pt x="117206" y="96161"/>
                      </a:lnTo>
                      <a:lnTo>
                        <a:pt x="118057" y="95289"/>
                      </a:lnTo>
                      <a:lnTo>
                        <a:pt x="118712" y="94570"/>
                      </a:lnTo>
                      <a:lnTo>
                        <a:pt x="119192" y="93916"/>
                      </a:lnTo>
                      <a:lnTo>
                        <a:pt x="119519" y="93372"/>
                      </a:lnTo>
                      <a:lnTo>
                        <a:pt x="119781" y="92892"/>
                      </a:lnTo>
                      <a:lnTo>
                        <a:pt x="119912" y="92500"/>
                      </a:lnTo>
                      <a:lnTo>
                        <a:pt x="119978" y="92173"/>
                      </a:lnTo>
                      <a:lnTo>
                        <a:pt x="120000" y="91868"/>
                      </a:lnTo>
                      <a:lnTo>
                        <a:pt x="119934" y="91454"/>
                      </a:lnTo>
                      <a:lnTo>
                        <a:pt x="119847" y="91018"/>
                      </a:lnTo>
                      <a:lnTo>
                        <a:pt x="119694" y="90517"/>
                      </a:lnTo>
                      <a:lnTo>
                        <a:pt x="119497" y="90016"/>
                      </a:lnTo>
                      <a:lnTo>
                        <a:pt x="119236" y="89471"/>
                      </a:lnTo>
                      <a:lnTo>
                        <a:pt x="118995" y="88948"/>
                      </a:lnTo>
                      <a:lnTo>
                        <a:pt x="118690" y="88382"/>
                      </a:lnTo>
                      <a:lnTo>
                        <a:pt x="118406" y="87837"/>
                      </a:lnTo>
                      <a:lnTo>
                        <a:pt x="117730" y="86813"/>
                      </a:lnTo>
                      <a:lnTo>
                        <a:pt x="117118" y="85832"/>
                      </a:lnTo>
                      <a:lnTo>
                        <a:pt x="116551" y="85048"/>
                      </a:lnTo>
                      <a:lnTo>
                        <a:pt x="116093" y="84416"/>
                      </a:lnTo>
                      <a:lnTo>
                        <a:pt x="114565" y="82193"/>
                      </a:lnTo>
                      <a:lnTo>
                        <a:pt x="113015" y="79927"/>
                      </a:lnTo>
                      <a:lnTo>
                        <a:pt x="111509" y="77639"/>
                      </a:lnTo>
                      <a:lnTo>
                        <a:pt x="110069" y="75264"/>
                      </a:lnTo>
                      <a:lnTo>
                        <a:pt x="109348" y="74043"/>
                      </a:lnTo>
                      <a:lnTo>
                        <a:pt x="108628" y="72823"/>
                      </a:lnTo>
                      <a:lnTo>
                        <a:pt x="107930" y="71538"/>
                      </a:lnTo>
                      <a:lnTo>
                        <a:pt x="107231" y="70252"/>
                      </a:lnTo>
                      <a:lnTo>
                        <a:pt x="106555" y="68944"/>
                      </a:lnTo>
                      <a:lnTo>
                        <a:pt x="105856" y="67593"/>
                      </a:lnTo>
                      <a:lnTo>
                        <a:pt x="105158" y="66221"/>
                      </a:lnTo>
                      <a:lnTo>
                        <a:pt x="104481" y="64783"/>
                      </a:lnTo>
                      <a:lnTo>
                        <a:pt x="103805" y="63323"/>
                      </a:lnTo>
                      <a:lnTo>
                        <a:pt x="103128" y="61819"/>
                      </a:lnTo>
                      <a:lnTo>
                        <a:pt x="102451" y="60272"/>
                      </a:lnTo>
                      <a:lnTo>
                        <a:pt x="101797" y="58703"/>
                      </a:lnTo>
                      <a:lnTo>
                        <a:pt x="101142" y="57069"/>
                      </a:lnTo>
                      <a:lnTo>
                        <a:pt x="100487" y="55413"/>
                      </a:lnTo>
                      <a:lnTo>
                        <a:pt x="99832" y="53648"/>
                      </a:lnTo>
                      <a:lnTo>
                        <a:pt x="99156" y="51883"/>
                      </a:lnTo>
                      <a:lnTo>
                        <a:pt x="98501" y="50030"/>
                      </a:lnTo>
                      <a:lnTo>
                        <a:pt x="97846" y="48156"/>
                      </a:lnTo>
                      <a:lnTo>
                        <a:pt x="97191" y="46173"/>
                      </a:lnTo>
                      <a:lnTo>
                        <a:pt x="96515" y="44169"/>
                      </a:lnTo>
                      <a:lnTo>
                        <a:pt x="95860" y="42077"/>
                      </a:lnTo>
                      <a:lnTo>
                        <a:pt x="95205" y="39920"/>
                      </a:lnTo>
                      <a:lnTo>
                        <a:pt x="94550" y="37719"/>
                      </a:lnTo>
                      <a:lnTo>
                        <a:pt x="93874" y="35431"/>
                      </a:lnTo>
                      <a:lnTo>
                        <a:pt x="93415" y="33862"/>
                      </a:lnTo>
                      <a:lnTo>
                        <a:pt x="92870" y="32315"/>
                      </a:lnTo>
                      <a:lnTo>
                        <a:pt x="92346" y="30811"/>
                      </a:lnTo>
                      <a:lnTo>
                        <a:pt x="91735" y="29329"/>
                      </a:lnTo>
                      <a:lnTo>
                        <a:pt x="91080" y="27891"/>
                      </a:lnTo>
                      <a:lnTo>
                        <a:pt x="90425" y="26475"/>
                      </a:lnTo>
                      <a:lnTo>
                        <a:pt x="89705" y="25059"/>
                      </a:lnTo>
                      <a:lnTo>
                        <a:pt x="88941" y="23708"/>
                      </a:lnTo>
                      <a:lnTo>
                        <a:pt x="88155" y="22378"/>
                      </a:lnTo>
                      <a:lnTo>
                        <a:pt x="87304" y="21093"/>
                      </a:lnTo>
                      <a:lnTo>
                        <a:pt x="86431" y="19807"/>
                      </a:lnTo>
                      <a:lnTo>
                        <a:pt x="85514" y="18587"/>
                      </a:lnTo>
                      <a:lnTo>
                        <a:pt x="84576" y="17388"/>
                      </a:lnTo>
                      <a:lnTo>
                        <a:pt x="83572" y="16233"/>
                      </a:lnTo>
                      <a:lnTo>
                        <a:pt x="82568" y="15100"/>
                      </a:lnTo>
                      <a:lnTo>
                        <a:pt x="81498" y="13989"/>
                      </a:lnTo>
                      <a:lnTo>
                        <a:pt x="79708" y="12289"/>
                      </a:lnTo>
                      <a:lnTo>
                        <a:pt x="77875" y="10699"/>
                      </a:lnTo>
                      <a:lnTo>
                        <a:pt x="75976" y="9239"/>
                      </a:lnTo>
                      <a:lnTo>
                        <a:pt x="74012" y="7866"/>
                      </a:lnTo>
                      <a:lnTo>
                        <a:pt x="72004" y="6602"/>
                      </a:lnTo>
                      <a:lnTo>
                        <a:pt x="69930" y="5469"/>
                      </a:lnTo>
                      <a:lnTo>
                        <a:pt x="67857" y="4445"/>
                      </a:lnTo>
                      <a:lnTo>
                        <a:pt x="65696" y="3486"/>
                      </a:lnTo>
                      <a:lnTo>
                        <a:pt x="63514" y="2680"/>
                      </a:lnTo>
                      <a:lnTo>
                        <a:pt x="61331" y="1982"/>
                      </a:lnTo>
                      <a:lnTo>
                        <a:pt x="59083" y="1394"/>
                      </a:lnTo>
                      <a:lnTo>
                        <a:pt x="56857" y="893"/>
                      </a:lnTo>
                      <a:lnTo>
                        <a:pt x="54587" y="501"/>
                      </a:lnTo>
                      <a:lnTo>
                        <a:pt x="52295" y="217"/>
                      </a:lnTo>
                      <a:lnTo>
                        <a:pt x="50003" y="65"/>
                      </a:lnTo>
                      <a:lnTo>
                        <a:pt x="47733" y="0"/>
                      </a:lnTo>
                      <a:lnTo>
                        <a:pt x="45441" y="65"/>
                      </a:lnTo>
                      <a:lnTo>
                        <a:pt x="43150" y="217"/>
                      </a:lnTo>
                      <a:lnTo>
                        <a:pt x="40858" y="501"/>
                      </a:lnTo>
                      <a:lnTo>
                        <a:pt x="38588" y="893"/>
                      </a:lnTo>
                      <a:lnTo>
                        <a:pt x="36362" y="1394"/>
                      </a:lnTo>
                      <a:lnTo>
                        <a:pt x="34136" y="1982"/>
                      </a:lnTo>
                      <a:lnTo>
                        <a:pt x="31931" y="2680"/>
                      </a:lnTo>
                      <a:lnTo>
                        <a:pt x="29770" y="3486"/>
                      </a:lnTo>
                      <a:lnTo>
                        <a:pt x="27631" y="4445"/>
                      </a:lnTo>
                      <a:lnTo>
                        <a:pt x="25514" y="5469"/>
                      </a:lnTo>
                      <a:lnTo>
                        <a:pt x="23441" y="6602"/>
                      </a:lnTo>
                      <a:lnTo>
                        <a:pt x="21433" y="7866"/>
                      </a:lnTo>
                      <a:lnTo>
                        <a:pt x="19490" y="9239"/>
                      </a:lnTo>
                      <a:lnTo>
                        <a:pt x="17591" y="10699"/>
                      </a:lnTo>
                      <a:lnTo>
                        <a:pt x="15758" y="12289"/>
                      </a:lnTo>
                      <a:lnTo>
                        <a:pt x="13946" y="13967"/>
                      </a:lnTo>
                      <a:lnTo>
                        <a:pt x="12288" y="15754"/>
                      </a:lnTo>
                      <a:lnTo>
                        <a:pt x="10694" y="17606"/>
                      </a:lnTo>
                      <a:lnTo>
                        <a:pt x="9210" y="19480"/>
                      </a:lnTo>
                      <a:lnTo>
                        <a:pt x="7857" y="21463"/>
                      </a:lnTo>
                      <a:lnTo>
                        <a:pt x="6591" y="23490"/>
                      </a:lnTo>
                      <a:lnTo>
                        <a:pt x="5478" y="25516"/>
                      </a:lnTo>
                      <a:lnTo>
                        <a:pt x="4430" y="27630"/>
                      </a:lnTo>
                      <a:lnTo>
                        <a:pt x="3492" y="29765"/>
                      </a:lnTo>
                      <a:lnTo>
                        <a:pt x="2662" y="31944"/>
                      </a:lnTo>
                      <a:lnTo>
                        <a:pt x="1942" y="34145"/>
                      </a:lnTo>
                      <a:lnTo>
                        <a:pt x="1353" y="36368"/>
                      </a:lnTo>
                      <a:lnTo>
                        <a:pt x="873" y="38590"/>
                      </a:lnTo>
                      <a:lnTo>
                        <a:pt x="502" y="40900"/>
                      </a:lnTo>
                      <a:lnTo>
                        <a:pt x="218" y="43145"/>
                      </a:lnTo>
                      <a:lnTo>
                        <a:pt x="65" y="45454"/>
                      </a:lnTo>
                      <a:lnTo>
                        <a:pt x="0" y="47742"/>
                      </a:lnTo>
                      <a:lnTo>
                        <a:pt x="65" y="50030"/>
                      </a:lnTo>
                      <a:lnTo>
                        <a:pt x="218" y="52340"/>
                      </a:lnTo>
                      <a:lnTo>
                        <a:pt x="502" y="54585"/>
                      </a:lnTo>
                      <a:lnTo>
                        <a:pt x="873" y="56851"/>
                      </a:lnTo>
                      <a:lnTo>
                        <a:pt x="1353" y="59117"/>
                      </a:lnTo>
                      <a:lnTo>
                        <a:pt x="1942" y="61340"/>
                      </a:lnTo>
                      <a:lnTo>
                        <a:pt x="2662" y="63540"/>
                      </a:lnTo>
                      <a:lnTo>
                        <a:pt x="3492" y="65719"/>
                      </a:lnTo>
                      <a:lnTo>
                        <a:pt x="4430" y="67855"/>
                      </a:lnTo>
                      <a:lnTo>
                        <a:pt x="5478" y="69969"/>
                      </a:lnTo>
                      <a:lnTo>
                        <a:pt x="6591" y="71995"/>
                      </a:lnTo>
                      <a:lnTo>
                        <a:pt x="7857" y="74022"/>
                      </a:lnTo>
                      <a:lnTo>
                        <a:pt x="9210" y="75961"/>
                      </a:lnTo>
                      <a:lnTo>
                        <a:pt x="10694" y="77879"/>
                      </a:lnTo>
                      <a:lnTo>
                        <a:pt x="12266" y="79731"/>
                      </a:lnTo>
                      <a:lnTo>
                        <a:pt x="13946" y="81496"/>
                      </a:lnTo>
                      <a:lnTo>
                        <a:pt x="15060" y="82564"/>
                      </a:lnTo>
                      <a:lnTo>
                        <a:pt x="16216" y="83609"/>
                      </a:lnTo>
                      <a:lnTo>
                        <a:pt x="17373" y="84568"/>
                      </a:lnTo>
                      <a:lnTo>
                        <a:pt x="18574" y="85549"/>
                      </a:lnTo>
                      <a:lnTo>
                        <a:pt x="19796" y="86464"/>
                      </a:lnTo>
                      <a:lnTo>
                        <a:pt x="21062" y="87336"/>
                      </a:lnTo>
                      <a:lnTo>
                        <a:pt x="22371" y="88164"/>
                      </a:lnTo>
                      <a:lnTo>
                        <a:pt x="23703" y="88970"/>
                      </a:lnTo>
                      <a:lnTo>
                        <a:pt x="25056" y="89733"/>
                      </a:lnTo>
                      <a:lnTo>
                        <a:pt x="26431" y="90430"/>
                      </a:lnTo>
                      <a:lnTo>
                        <a:pt x="27850" y="91105"/>
                      </a:lnTo>
                      <a:lnTo>
                        <a:pt x="29334" y="91737"/>
                      </a:lnTo>
                      <a:lnTo>
                        <a:pt x="30796" y="92326"/>
                      </a:lnTo>
                      <a:lnTo>
                        <a:pt x="32280" y="92892"/>
                      </a:lnTo>
                      <a:lnTo>
                        <a:pt x="33830" y="93415"/>
                      </a:lnTo>
                      <a:lnTo>
                        <a:pt x="35401" y="9387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40" tIns="45720" rIns="91440" bIns="45720" anchor="t" anchorCtr="0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buClr>
                      <a:srgbClr val="000000"/>
                    </a:buClr>
                  </a:pPr>
                  <a:endParaRPr/>
                </a:p>
              </p:txBody>
            </p:sp>
            <p:sp>
              <p:nvSpPr>
                <p:cNvPr id="43" name="ï$lïďé">
                  <a:extLst>
                    <a:ext uri="{FF2B5EF4-FFF2-40B4-BE49-F238E27FC236}">
                      <a16:creationId xmlns:a16="http://schemas.microsoft.com/office/drawing/2014/main" id="{3238F7B5-A0FE-48B4-BA74-4BA09643649C}"/>
                    </a:ext>
                  </a:extLst>
                </p:cNvPr>
                <p:cNvSpPr/>
                <p:nvPr/>
              </p:nvSpPr>
              <p:spPr>
                <a:xfrm rot="2700000">
                  <a:off x="5113045" y="2652514"/>
                  <a:ext cx="955387" cy="88690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7903" y="77624"/>
                      </a:moveTo>
                      <a:lnTo>
                        <a:pt x="116411" y="77126"/>
                      </a:lnTo>
                      <a:lnTo>
                        <a:pt x="114918" y="76513"/>
                      </a:lnTo>
                      <a:lnTo>
                        <a:pt x="113426" y="75900"/>
                      </a:lnTo>
                      <a:lnTo>
                        <a:pt x="111969" y="75287"/>
                      </a:lnTo>
                      <a:lnTo>
                        <a:pt x="108984" y="73984"/>
                      </a:lnTo>
                      <a:lnTo>
                        <a:pt x="106070" y="72605"/>
                      </a:lnTo>
                      <a:lnTo>
                        <a:pt x="103192" y="71149"/>
                      </a:lnTo>
                      <a:lnTo>
                        <a:pt x="100349" y="69655"/>
                      </a:lnTo>
                      <a:lnTo>
                        <a:pt x="97471" y="68160"/>
                      </a:lnTo>
                      <a:lnTo>
                        <a:pt x="94663" y="66628"/>
                      </a:lnTo>
                      <a:lnTo>
                        <a:pt x="90470" y="64291"/>
                      </a:lnTo>
                      <a:lnTo>
                        <a:pt x="86277" y="61915"/>
                      </a:lnTo>
                      <a:lnTo>
                        <a:pt x="82084" y="59501"/>
                      </a:lnTo>
                      <a:lnTo>
                        <a:pt x="77927" y="56973"/>
                      </a:lnTo>
                      <a:lnTo>
                        <a:pt x="73840" y="54367"/>
                      </a:lnTo>
                      <a:lnTo>
                        <a:pt x="69789" y="51724"/>
                      </a:lnTo>
                      <a:lnTo>
                        <a:pt x="65809" y="49003"/>
                      </a:lnTo>
                      <a:lnTo>
                        <a:pt x="61865" y="46168"/>
                      </a:lnTo>
                      <a:lnTo>
                        <a:pt x="58418" y="43639"/>
                      </a:lnTo>
                      <a:lnTo>
                        <a:pt x="55007" y="41034"/>
                      </a:lnTo>
                      <a:lnTo>
                        <a:pt x="53301" y="39731"/>
                      </a:lnTo>
                      <a:lnTo>
                        <a:pt x="51631" y="38352"/>
                      </a:lnTo>
                      <a:lnTo>
                        <a:pt x="49925" y="36896"/>
                      </a:lnTo>
                      <a:lnTo>
                        <a:pt x="48291" y="35478"/>
                      </a:lnTo>
                      <a:lnTo>
                        <a:pt x="46727" y="33984"/>
                      </a:lnTo>
                      <a:lnTo>
                        <a:pt x="45164" y="32490"/>
                      </a:lnTo>
                      <a:lnTo>
                        <a:pt x="43636" y="30919"/>
                      </a:lnTo>
                      <a:lnTo>
                        <a:pt x="42143" y="29310"/>
                      </a:lnTo>
                      <a:lnTo>
                        <a:pt x="40722" y="27662"/>
                      </a:lnTo>
                      <a:lnTo>
                        <a:pt x="39336" y="25977"/>
                      </a:lnTo>
                      <a:lnTo>
                        <a:pt x="38057" y="24176"/>
                      </a:lnTo>
                      <a:lnTo>
                        <a:pt x="36849" y="22413"/>
                      </a:lnTo>
                      <a:lnTo>
                        <a:pt x="36031" y="21187"/>
                      </a:lnTo>
                      <a:lnTo>
                        <a:pt x="35321" y="19923"/>
                      </a:lnTo>
                      <a:lnTo>
                        <a:pt x="34646" y="18620"/>
                      </a:lnTo>
                      <a:lnTo>
                        <a:pt x="34042" y="17241"/>
                      </a:lnTo>
                      <a:lnTo>
                        <a:pt x="33757" y="16551"/>
                      </a:lnTo>
                      <a:lnTo>
                        <a:pt x="33509" y="15862"/>
                      </a:lnTo>
                      <a:lnTo>
                        <a:pt x="33295" y="15134"/>
                      </a:lnTo>
                      <a:lnTo>
                        <a:pt x="33118" y="14406"/>
                      </a:lnTo>
                      <a:lnTo>
                        <a:pt x="32940" y="13678"/>
                      </a:lnTo>
                      <a:lnTo>
                        <a:pt x="32833" y="12988"/>
                      </a:lnTo>
                      <a:lnTo>
                        <a:pt x="32762" y="12183"/>
                      </a:lnTo>
                      <a:lnTo>
                        <a:pt x="32762" y="11494"/>
                      </a:lnTo>
                      <a:lnTo>
                        <a:pt x="32691" y="10689"/>
                      </a:lnTo>
                      <a:lnTo>
                        <a:pt x="32762" y="9885"/>
                      </a:lnTo>
                      <a:lnTo>
                        <a:pt x="32833" y="9042"/>
                      </a:lnTo>
                      <a:lnTo>
                        <a:pt x="33011" y="8237"/>
                      </a:lnTo>
                      <a:lnTo>
                        <a:pt x="33153" y="7394"/>
                      </a:lnTo>
                      <a:lnTo>
                        <a:pt x="33366" y="6551"/>
                      </a:lnTo>
                      <a:lnTo>
                        <a:pt x="33651" y="5747"/>
                      </a:lnTo>
                      <a:lnTo>
                        <a:pt x="33970" y="4904"/>
                      </a:lnTo>
                      <a:lnTo>
                        <a:pt x="34326" y="4137"/>
                      </a:lnTo>
                      <a:lnTo>
                        <a:pt x="34752" y="3409"/>
                      </a:lnTo>
                      <a:lnTo>
                        <a:pt x="35214" y="2758"/>
                      </a:lnTo>
                      <a:lnTo>
                        <a:pt x="35712" y="2107"/>
                      </a:lnTo>
                      <a:lnTo>
                        <a:pt x="36280" y="1532"/>
                      </a:lnTo>
                      <a:lnTo>
                        <a:pt x="36884" y="1034"/>
                      </a:lnTo>
                      <a:lnTo>
                        <a:pt x="37488" y="651"/>
                      </a:lnTo>
                      <a:lnTo>
                        <a:pt x="38235" y="306"/>
                      </a:lnTo>
                      <a:lnTo>
                        <a:pt x="38625" y="191"/>
                      </a:lnTo>
                      <a:lnTo>
                        <a:pt x="39087" y="114"/>
                      </a:lnTo>
                      <a:lnTo>
                        <a:pt x="39514" y="38"/>
                      </a:lnTo>
                      <a:lnTo>
                        <a:pt x="39905" y="0"/>
                      </a:lnTo>
                      <a:lnTo>
                        <a:pt x="40331" y="0"/>
                      </a:lnTo>
                      <a:lnTo>
                        <a:pt x="40722" y="38"/>
                      </a:lnTo>
                      <a:lnTo>
                        <a:pt x="41184" y="38"/>
                      </a:lnTo>
                      <a:lnTo>
                        <a:pt x="41610" y="153"/>
                      </a:lnTo>
                      <a:lnTo>
                        <a:pt x="42428" y="383"/>
                      </a:lnTo>
                      <a:lnTo>
                        <a:pt x="43174" y="689"/>
                      </a:lnTo>
                      <a:lnTo>
                        <a:pt x="43956" y="1111"/>
                      </a:lnTo>
                      <a:lnTo>
                        <a:pt x="44702" y="1609"/>
                      </a:lnTo>
                      <a:lnTo>
                        <a:pt x="45448" y="2107"/>
                      </a:lnTo>
                      <a:lnTo>
                        <a:pt x="46159" y="2681"/>
                      </a:lnTo>
                      <a:lnTo>
                        <a:pt x="46834" y="3295"/>
                      </a:lnTo>
                      <a:lnTo>
                        <a:pt x="47438" y="3984"/>
                      </a:lnTo>
                      <a:lnTo>
                        <a:pt x="48042" y="4674"/>
                      </a:lnTo>
                      <a:lnTo>
                        <a:pt x="48611" y="5363"/>
                      </a:lnTo>
                      <a:lnTo>
                        <a:pt x="49108" y="6053"/>
                      </a:lnTo>
                      <a:lnTo>
                        <a:pt x="49570" y="6743"/>
                      </a:lnTo>
                      <a:lnTo>
                        <a:pt x="50139" y="7662"/>
                      </a:lnTo>
                      <a:lnTo>
                        <a:pt x="50707" y="8659"/>
                      </a:lnTo>
                      <a:lnTo>
                        <a:pt x="51205" y="9731"/>
                      </a:lnTo>
                      <a:lnTo>
                        <a:pt x="51667" y="10689"/>
                      </a:lnTo>
                      <a:lnTo>
                        <a:pt x="52129" y="11800"/>
                      </a:lnTo>
                      <a:lnTo>
                        <a:pt x="52555" y="12911"/>
                      </a:lnTo>
                      <a:lnTo>
                        <a:pt x="52839" y="14022"/>
                      </a:lnTo>
                      <a:lnTo>
                        <a:pt x="53159" y="15134"/>
                      </a:lnTo>
                      <a:lnTo>
                        <a:pt x="53408" y="16245"/>
                      </a:lnTo>
                      <a:lnTo>
                        <a:pt x="53621" y="17394"/>
                      </a:lnTo>
                      <a:lnTo>
                        <a:pt x="53763" y="18544"/>
                      </a:lnTo>
                      <a:lnTo>
                        <a:pt x="53870" y="19731"/>
                      </a:lnTo>
                      <a:lnTo>
                        <a:pt x="53941" y="20881"/>
                      </a:lnTo>
                      <a:lnTo>
                        <a:pt x="53870" y="22030"/>
                      </a:lnTo>
                      <a:lnTo>
                        <a:pt x="53834" y="23180"/>
                      </a:lnTo>
                      <a:lnTo>
                        <a:pt x="53657" y="24291"/>
                      </a:lnTo>
                      <a:lnTo>
                        <a:pt x="53479" y="25402"/>
                      </a:lnTo>
                      <a:lnTo>
                        <a:pt x="53159" y="26475"/>
                      </a:lnTo>
                      <a:lnTo>
                        <a:pt x="52804" y="27509"/>
                      </a:lnTo>
                      <a:lnTo>
                        <a:pt x="52342" y="28544"/>
                      </a:lnTo>
                      <a:lnTo>
                        <a:pt x="51844" y="29616"/>
                      </a:lnTo>
                      <a:lnTo>
                        <a:pt x="51311" y="30613"/>
                      </a:lnTo>
                      <a:lnTo>
                        <a:pt x="50707" y="31609"/>
                      </a:lnTo>
                      <a:lnTo>
                        <a:pt x="50103" y="32605"/>
                      </a:lnTo>
                      <a:lnTo>
                        <a:pt x="49392" y="33524"/>
                      </a:lnTo>
                      <a:lnTo>
                        <a:pt x="48717" y="34406"/>
                      </a:lnTo>
                      <a:lnTo>
                        <a:pt x="48007" y="35287"/>
                      </a:lnTo>
                      <a:lnTo>
                        <a:pt x="47225" y="36168"/>
                      </a:lnTo>
                      <a:lnTo>
                        <a:pt x="45732" y="37777"/>
                      </a:lnTo>
                      <a:lnTo>
                        <a:pt x="44204" y="39272"/>
                      </a:lnTo>
                      <a:lnTo>
                        <a:pt x="43387" y="40000"/>
                      </a:lnTo>
                      <a:lnTo>
                        <a:pt x="42570" y="40727"/>
                      </a:lnTo>
                      <a:lnTo>
                        <a:pt x="41646" y="41417"/>
                      </a:lnTo>
                      <a:lnTo>
                        <a:pt x="40722" y="42107"/>
                      </a:lnTo>
                      <a:lnTo>
                        <a:pt x="39798" y="42720"/>
                      </a:lnTo>
                      <a:lnTo>
                        <a:pt x="38839" y="43256"/>
                      </a:lnTo>
                      <a:lnTo>
                        <a:pt x="37879" y="43793"/>
                      </a:lnTo>
                      <a:lnTo>
                        <a:pt x="36849" y="44291"/>
                      </a:lnTo>
                      <a:lnTo>
                        <a:pt x="35818" y="44674"/>
                      </a:lnTo>
                      <a:lnTo>
                        <a:pt x="34788" y="45095"/>
                      </a:lnTo>
                      <a:lnTo>
                        <a:pt x="33722" y="45363"/>
                      </a:lnTo>
                      <a:lnTo>
                        <a:pt x="32656" y="45593"/>
                      </a:lnTo>
                      <a:lnTo>
                        <a:pt x="31554" y="45747"/>
                      </a:lnTo>
                      <a:lnTo>
                        <a:pt x="30488" y="45785"/>
                      </a:lnTo>
                      <a:lnTo>
                        <a:pt x="29351" y="45785"/>
                      </a:lnTo>
                      <a:lnTo>
                        <a:pt x="28285" y="45747"/>
                      </a:lnTo>
                      <a:lnTo>
                        <a:pt x="27183" y="45593"/>
                      </a:lnTo>
                      <a:lnTo>
                        <a:pt x="26046" y="45287"/>
                      </a:lnTo>
                      <a:lnTo>
                        <a:pt x="24980" y="44980"/>
                      </a:lnTo>
                      <a:lnTo>
                        <a:pt x="23950" y="44597"/>
                      </a:lnTo>
                      <a:lnTo>
                        <a:pt x="22919" y="44137"/>
                      </a:lnTo>
                      <a:lnTo>
                        <a:pt x="21960" y="43601"/>
                      </a:lnTo>
                      <a:lnTo>
                        <a:pt x="21036" y="42988"/>
                      </a:lnTo>
                      <a:lnTo>
                        <a:pt x="20112" y="42298"/>
                      </a:lnTo>
                      <a:lnTo>
                        <a:pt x="19224" y="41609"/>
                      </a:lnTo>
                      <a:lnTo>
                        <a:pt x="18406" y="40804"/>
                      </a:lnTo>
                      <a:lnTo>
                        <a:pt x="17660" y="40000"/>
                      </a:lnTo>
                      <a:lnTo>
                        <a:pt x="16949" y="39118"/>
                      </a:lnTo>
                      <a:lnTo>
                        <a:pt x="16203" y="38122"/>
                      </a:lnTo>
                      <a:lnTo>
                        <a:pt x="15599" y="37126"/>
                      </a:lnTo>
                      <a:lnTo>
                        <a:pt x="15031" y="36053"/>
                      </a:lnTo>
                      <a:lnTo>
                        <a:pt x="14533" y="34980"/>
                      </a:lnTo>
                      <a:lnTo>
                        <a:pt x="14213" y="34176"/>
                      </a:lnTo>
                      <a:lnTo>
                        <a:pt x="13965" y="33371"/>
                      </a:lnTo>
                      <a:lnTo>
                        <a:pt x="13751" y="32528"/>
                      </a:lnTo>
                      <a:lnTo>
                        <a:pt x="13609" y="31647"/>
                      </a:lnTo>
                      <a:lnTo>
                        <a:pt x="13574" y="30766"/>
                      </a:lnTo>
                      <a:lnTo>
                        <a:pt x="13503" y="29885"/>
                      </a:lnTo>
                      <a:lnTo>
                        <a:pt x="13574" y="29003"/>
                      </a:lnTo>
                      <a:lnTo>
                        <a:pt x="13645" y="28122"/>
                      </a:lnTo>
                      <a:lnTo>
                        <a:pt x="13822" y="27279"/>
                      </a:lnTo>
                      <a:lnTo>
                        <a:pt x="14071" y="26475"/>
                      </a:lnTo>
                      <a:lnTo>
                        <a:pt x="14391" y="25670"/>
                      </a:lnTo>
                      <a:lnTo>
                        <a:pt x="14782" y="24904"/>
                      </a:lnTo>
                      <a:lnTo>
                        <a:pt x="15244" y="24252"/>
                      </a:lnTo>
                      <a:lnTo>
                        <a:pt x="15812" y="23601"/>
                      </a:lnTo>
                      <a:lnTo>
                        <a:pt x="16132" y="23295"/>
                      </a:lnTo>
                      <a:lnTo>
                        <a:pt x="16416" y="23026"/>
                      </a:lnTo>
                      <a:lnTo>
                        <a:pt x="16772" y="22758"/>
                      </a:lnTo>
                      <a:lnTo>
                        <a:pt x="17127" y="22528"/>
                      </a:lnTo>
                      <a:lnTo>
                        <a:pt x="17482" y="22375"/>
                      </a:lnTo>
                      <a:lnTo>
                        <a:pt x="17909" y="22145"/>
                      </a:lnTo>
                      <a:lnTo>
                        <a:pt x="18264" y="22030"/>
                      </a:lnTo>
                      <a:lnTo>
                        <a:pt x="18691" y="21877"/>
                      </a:lnTo>
                      <a:lnTo>
                        <a:pt x="19437" y="21685"/>
                      </a:lnTo>
                      <a:lnTo>
                        <a:pt x="20254" y="21647"/>
                      </a:lnTo>
                      <a:lnTo>
                        <a:pt x="21071" y="21685"/>
                      </a:lnTo>
                      <a:lnTo>
                        <a:pt x="21853" y="21800"/>
                      </a:lnTo>
                      <a:lnTo>
                        <a:pt x="22671" y="21992"/>
                      </a:lnTo>
                      <a:lnTo>
                        <a:pt x="23417" y="22260"/>
                      </a:lnTo>
                      <a:lnTo>
                        <a:pt x="24234" y="22528"/>
                      </a:lnTo>
                      <a:lnTo>
                        <a:pt x="25016" y="22911"/>
                      </a:lnTo>
                      <a:lnTo>
                        <a:pt x="25726" y="23371"/>
                      </a:lnTo>
                      <a:lnTo>
                        <a:pt x="26437" y="23793"/>
                      </a:lnTo>
                      <a:lnTo>
                        <a:pt x="27183" y="24291"/>
                      </a:lnTo>
                      <a:lnTo>
                        <a:pt x="27787" y="24865"/>
                      </a:lnTo>
                      <a:lnTo>
                        <a:pt x="28392" y="25402"/>
                      </a:lnTo>
                      <a:lnTo>
                        <a:pt x="28960" y="25977"/>
                      </a:lnTo>
                      <a:lnTo>
                        <a:pt x="29920" y="27011"/>
                      </a:lnTo>
                      <a:lnTo>
                        <a:pt x="30808" y="28122"/>
                      </a:lnTo>
                      <a:lnTo>
                        <a:pt x="31625" y="29310"/>
                      </a:lnTo>
                      <a:lnTo>
                        <a:pt x="32371" y="30613"/>
                      </a:lnTo>
                      <a:lnTo>
                        <a:pt x="33118" y="31915"/>
                      </a:lnTo>
                      <a:lnTo>
                        <a:pt x="33722" y="33295"/>
                      </a:lnTo>
                      <a:lnTo>
                        <a:pt x="34326" y="34674"/>
                      </a:lnTo>
                      <a:lnTo>
                        <a:pt x="34859" y="36168"/>
                      </a:lnTo>
                      <a:lnTo>
                        <a:pt x="35321" y="37662"/>
                      </a:lnTo>
                      <a:lnTo>
                        <a:pt x="35712" y="39157"/>
                      </a:lnTo>
                      <a:lnTo>
                        <a:pt x="36031" y="40651"/>
                      </a:lnTo>
                      <a:lnTo>
                        <a:pt x="36280" y="42145"/>
                      </a:lnTo>
                      <a:lnTo>
                        <a:pt x="36493" y="43678"/>
                      </a:lnTo>
                      <a:lnTo>
                        <a:pt x="36600" y="45134"/>
                      </a:lnTo>
                      <a:lnTo>
                        <a:pt x="36636" y="46628"/>
                      </a:lnTo>
                      <a:lnTo>
                        <a:pt x="36636" y="48045"/>
                      </a:lnTo>
                      <a:lnTo>
                        <a:pt x="36529" y="49042"/>
                      </a:lnTo>
                      <a:lnTo>
                        <a:pt x="36422" y="50114"/>
                      </a:lnTo>
                      <a:lnTo>
                        <a:pt x="36209" y="51034"/>
                      </a:lnTo>
                      <a:lnTo>
                        <a:pt x="35960" y="52030"/>
                      </a:lnTo>
                      <a:lnTo>
                        <a:pt x="35712" y="52988"/>
                      </a:lnTo>
                      <a:lnTo>
                        <a:pt x="35356" y="53869"/>
                      </a:lnTo>
                      <a:lnTo>
                        <a:pt x="34930" y="54750"/>
                      </a:lnTo>
                      <a:lnTo>
                        <a:pt x="34468" y="55632"/>
                      </a:lnTo>
                      <a:lnTo>
                        <a:pt x="33970" y="56398"/>
                      </a:lnTo>
                      <a:lnTo>
                        <a:pt x="33402" y="57164"/>
                      </a:lnTo>
                      <a:lnTo>
                        <a:pt x="32798" y="57892"/>
                      </a:lnTo>
                      <a:lnTo>
                        <a:pt x="32123" y="58544"/>
                      </a:lnTo>
                      <a:lnTo>
                        <a:pt x="31412" y="59233"/>
                      </a:lnTo>
                      <a:lnTo>
                        <a:pt x="30630" y="59770"/>
                      </a:lnTo>
                      <a:lnTo>
                        <a:pt x="29813" y="60268"/>
                      </a:lnTo>
                      <a:lnTo>
                        <a:pt x="28996" y="60766"/>
                      </a:lnTo>
                      <a:lnTo>
                        <a:pt x="28498" y="60996"/>
                      </a:lnTo>
                      <a:lnTo>
                        <a:pt x="27930" y="61226"/>
                      </a:lnTo>
                      <a:lnTo>
                        <a:pt x="27432" y="61379"/>
                      </a:lnTo>
                      <a:lnTo>
                        <a:pt x="26899" y="61532"/>
                      </a:lnTo>
                      <a:lnTo>
                        <a:pt x="25798" y="61762"/>
                      </a:lnTo>
                      <a:lnTo>
                        <a:pt x="24696" y="61915"/>
                      </a:lnTo>
                      <a:lnTo>
                        <a:pt x="23594" y="61915"/>
                      </a:lnTo>
                      <a:lnTo>
                        <a:pt x="22457" y="61915"/>
                      </a:lnTo>
                      <a:lnTo>
                        <a:pt x="21320" y="61839"/>
                      </a:lnTo>
                      <a:lnTo>
                        <a:pt x="20219" y="61609"/>
                      </a:lnTo>
                      <a:lnTo>
                        <a:pt x="19082" y="61379"/>
                      </a:lnTo>
                      <a:lnTo>
                        <a:pt x="18015" y="61034"/>
                      </a:lnTo>
                      <a:lnTo>
                        <a:pt x="16878" y="60727"/>
                      </a:lnTo>
                      <a:lnTo>
                        <a:pt x="15812" y="60344"/>
                      </a:lnTo>
                      <a:lnTo>
                        <a:pt x="14746" y="59885"/>
                      </a:lnTo>
                      <a:lnTo>
                        <a:pt x="13716" y="59425"/>
                      </a:lnTo>
                      <a:lnTo>
                        <a:pt x="12721" y="58965"/>
                      </a:lnTo>
                      <a:lnTo>
                        <a:pt x="11761" y="58505"/>
                      </a:lnTo>
                      <a:lnTo>
                        <a:pt x="10162" y="57624"/>
                      </a:lnTo>
                      <a:lnTo>
                        <a:pt x="8279" y="56475"/>
                      </a:lnTo>
                      <a:lnTo>
                        <a:pt x="7213" y="55747"/>
                      </a:lnTo>
                      <a:lnTo>
                        <a:pt x="6183" y="55019"/>
                      </a:lnTo>
                      <a:lnTo>
                        <a:pt x="5152" y="54252"/>
                      </a:lnTo>
                      <a:lnTo>
                        <a:pt x="4157" y="53371"/>
                      </a:lnTo>
                      <a:lnTo>
                        <a:pt x="3233" y="52490"/>
                      </a:lnTo>
                      <a:lnTo>
                        <a:pt x="2345" y="51532"/>
                      </a:lnTo>
                      <a:lnTo>
                        <a:pt x="1954" y="51111"/>
                      </a:lnTo>
                      <a:lnTo>
                        <a:pt x="1599" y="50613"/>
                      </a:lnTo>
                      <a:lnTo>
                        <a:pt x="1208" y="50114"/>
                      </a:lnTo>
                      <a:lnTo>
                        <a:pt x="923" y="49616"/>
                      </a:lnTo>
                      <a:lnTo>
                        <a:pt x="675" y="49118"/>
                      </a:lnTo>
                      <a:lnTo>
                        <a:pt x="461" y="48544"/>
                      </a:lnTo>
                      <a:lnTo>
                        <a:pt x="248" y="48045"/>
                      </a:lnTo>
                      <a:lnTo>
                        <a:pt x="142" y="47547"/>
                      </a:lnTo>
                      <a:lnTo>
                        <a:pt x="35" y="47011"/>
                      </a:lnTo>
                      <a:lnTo>
                        <a:pt x="0" y="46513"/>
                      </a:lnTo>
                      <a:lnTo>
                        <a:pt x="35" y="45977"/>
                      </a:lnTo>
                      <a:lnTo>
                        <a:pt x="142" y="45402"/>
                      </a:lnTo>
                      <a:lnTo>
                        <a:pt x="248" y="45019"/>
                      </a:lnTo>
                      <a:lnTo>
                        <a:pt x="390" y="44674"/>
                      </a:lnTo>
                      <a:lnTo>
                        <a:pt x="568" y="44367"/>
                      </a:lnTo>
                      <a:lnTo>
                        <a:pt x="817" y="44099"/>
                      </a:lnTo>
                      <a:lnTo>
                        <a:pt x="1030" y="43793"/>
                      </a:lnTo>
                      <a:lnTo>
                        <a:pt x="1314" y="43601"/>
                      </a:lnTo>
                      <a:lnTo>
                        <a:pt x="1634" y="43371"/>
                      </a:lnTo>
                      <a:lnTo>
                        <a:pt x="1989" y="43180"/>
                      </a:lnTo>
                      <a:lnTo>
                        <a:pt x="2345" y="43103"/>
                      </a:lnTo>
                      <a:lnTo>
                        <a:pt x="2700" y="42911"/>
                      </a:lnTo>
                      <a:lnTo>
                        <a:pt x="3127" y="42873"/>
                      </a:lnTo>
                      <a:lnTo>
                        <a:pt x="3517" y="42758"/>
                      </a:lnTo>
                      <a:lnTo>
                        <a:pt x="4406" y="42720"/>
                      </a:lnTo>
                      <a:lnTo>
                        <a:pt x="5330" y="42643"/>
                      </a:lnTo>
                      <a:lnTo>
                        <a:pt x="6254" y="42720"/>
                      </a:lnTo>
                      <a:lnTo>
                        <a:pt x="7106" y="42796"/>
                      </a:lnTo>
                      <a:lnTo>
                        <a:pt x="8030" y="42911"/>
                      </a:lnTo>
                      <a:lnTo>
                        <a:pt x="8883" y="43103"/>
                      </a:lnTo>
                      <a:lnTo>
                        <a:pt x="10447" y="43409"/>
                      </a:lnTo>
                      <a:lnTo>
                        <a:pt x="11548" y="43754"/>
                      </a:lnTo>
                      <a:lnTo>
                        <a:pt x="12934" y="44176"/>
                      </a:lnTo>
                      <a:lnTo>
                        <a:pt x="14284" y="44750"/>
                      </a:lnTo>
                      <a:lnTo>
                        <a:pt x="15599" y="45363"/>
                      </a:lnTo>
                      <a:lnTo>
                        <a:pt x="16949" y="45977"/>
                      </a:lnTo>
                      <a:lnTo>
                        <a:pt x="18229" y="46666"/>
                      </a:lnTo>
                      <a:lnTo>
                        <a:pt x="19508" y="47471"/>
                      </a:lnTo>
                      <a:lnTo>
                        <a:pt x="20716" y="48275"/>
                      </a:lnTo>
                      <a:lnTo>
                        <a:pt x="21960" y="49118"/>
                      </a:lnTo>
                      <a:lnTo>
                        <a:pt x="24341" y="50919"/>
                      </a:lnTo>
                      <a:lnTo>
                        <a:pt x="26721" y="52796"/>
                      </a:lnTo>
                      <a:lnTo>
                        <a:pt x="28996" y="54750"/>
                      </a:lnTo>
                      <a:lnTo>
                        <a:pt x="31199" y="56628"/>
                      </a:lnTo>
                      <a:lnTo>
                        <a:pt x="33757" y="58850"/>
                      </a:lnTo>
                      <a:lnTo>
                        <a:pt x="36209" y="61111"/>
                      </a:lnTo>
                      <a:lnTo>
                        <a:pt x="38697" y="63486"/>
                      </a:lnTo>
                      <a:lnTo>
                        <a:pt x="41042" y="65862"/>
                      </a:lnTo>
                      <a:lnTo>
                        <a:pt x="43387" y="68275"/>
                      </a:lnTo>
                      <a:lnTo>
                        <a:pt x="45697" y="70766"/>
                      </a:lnTo>
                      <a:lnTo>
                        <a:pt x="47936" y="73295"/>
                      </a:lnTo>
                      <a:lnTo>
                        <a:pt x="50139" y="75862"/>
                      </a:lnTo>
                      <a:lnTo>
                        <a:pt x="52377" y="78505"/>
                      </a:lnTo>
                      <a:lnTo>
                        <a:pt x="54652" y="81149"/>
                      </a:lnTo>
                      <a:lnTo>
                        <a:pt x="56784" y="83869"/>
                      </a:lnTo>
                      <a:lnTo>
                        <a:pt x="58987" y="86628"/>
                      </a:lnTo>
                      <a:lnTo>
                        <a:pt x="61154" y="89348"/>
                      </a:lnTo>
                      <a:lnTo>
                        <a:pt x="63251" y="92107"/>
                      </a:lnTo>
                      <a:lnTo>
                        <a:pt x="65383" y="94865"/>
                      </a:lnTo>
                      <a:lnTo>
                        <a:pt x="67551" y="97624"/>
                      </a:lnTo>
                      <a:lnTo>
                        <a:pt x="69647" y="100344"/>
                      </a:lnTo>
                      <a:lnTo>
                        <a:pt x="71779" y="103103"/>
                      </a:lnTo>
                      <a:lnTo>
                        <a:pt x="73947" y="105862"/>
                      </a:lnTo>
                      <a:lnTo>
                        <a:pt x="76079" y="108582"/>
                      </a:lnTo>
                      <a:lnTo>
                        <a:pt x="78282" y="111264"/>
                      </a:lnTo>
                      <a:lnTo>
                        <a:pt x="80485" y="113984"/>
                      </a:lnTo>
                      <a:lnTo>
                        <a:pt x="82724" y="116628"/>
                      </a:lnTo>
                      <a:lnTo>
                        <a:pt x="84998" y="119233"/>
                      </a:lnTo>
                      <a:lnTo>
                        <a:pt x="85140" y="119463"/>
                      </a:lnTo>
                      <a:lnTo>
                        <a:pt x="85140" y="119616"/>
                      </a:lnTo>
                      <a:lnTo>
                        <a:pt x="85105" y="119770"/>
                      </a:lnTo>
                      <a:lnTo>
                        <a:pt x="84927" y="119885"/>
                      </a:lnTo>
                      <a:lnTo>
                        <a:pt x="84678" y="119961"/>
                      </a:lnTo>
                      <a:lnTo>
                        <a:pt x="84429" y="120000"/>
                      </a:lnTo>
                      <a:lnTo>
                        <a:pt x="84074" y="120000"/>
                      </a:lnTo>
                      <a:lnTo>
                        <a:pt x="83719" y="120000"/>
                      </a:lnTo>
                      <a:lnTo>
                        <a:pt x="82937" y="119885"/>
                      </a:lnTo>
                      <a:lnTo>
                        <a:pt x="82191" y="119655"/>
                      </a:lnTo>
                      <a:lnTo>
                        <a:pt x="81800" y="119578"/>
                      </a:lnTo>
                      <a:lnTo>
                        <a:pt x="81516" y="119386"/>
                      </a:lnTo>
                      <a:lnTo>
                        <a:pt x="81267" y="119272"/>
                      </a:lnTo>
                      <a:lnTo>
                        <a:pt x="81054" y="119118"/>
                      </a:lnTo>
                      <a:lnTo>
                        <a:pt x="78602" y="116245"/>
                      </a:lnTo>
                      <a:lnTo>
                        <a:pt x="76185" y="113371"/>
                      </a:lnTo>
                      <a:lnTo>
                        <a:pt x="73769" y="110459"/>
                      </a:lnTo>
                      <a:lnTo>
                        <a:pt x="71424" y="107509"/>
                      </a:lnTo>
                      <a:lnTo>
                        <a:pt x="69079" y="104521"/>
                      </a:lnTo>
                      <a:lnTo>
                        <a:pt x="66733" y="101532"/>
                      </a:lnTo>
                      <a:lnTo>
                        <a:pt x="64424" y="98582"/>
                      </a:lnTo>
                      <a:lnTo>
                        <a:pt x="62114" y="95593"/>
                      </a:lnTo>
                      <a:lnTo>
                        <a:pt x="59769" y="92605"/>
                      </a:lnTo>
                      <a:lnTo>
                        <a:pt x="57459" y="89616"/>
                      </a:lnTo>
                      <a:lnTo>
                        <a:pt x="55114" y="86628"/>
                      </a:lnTo>
                      <a:lnTo>
                        <a:pt x="52804" y="83639"/>
                      </a:lnTo>
                      <a:lnTo>
                        <a:pt x="50387" y="80727"/>
                      </a:lnTo>
                      <a:lnTo>
                        <a:pt x="48007" y="77854"/>
                      </a:lnTo>
                      <a:lnTo>
                        <a:pt x="45590" y="74980"/>
                      </a:lnTo>
                      <a:lnTo>
                        <a:pt x="43067" y="72107"/>
                      </a:lnTo>
                      <a:lnTo>
                        <a:pt x="40438" y="69157"/>
                      </a:lnTo>
                      <a:lnTo>
                        <a:pt x="37702" y="66283"/>
                      </a:lnTo>
                      <a:lnTo>
                        <a:pt x="34894" y="63524"/>
                      </a:lnTo>
                      <a:lnTo>
                        <a:pt x="32016" y="60842"/>
                      </a:lnTo>
                      <a:lnTo>
                        <a:pt x="29102" y="58160"/>
                      </a:lnTo>
                      <a:lnTo>
                        <a:pt x="26153" y="55632"/>
                      </a:lnTo>
                      <a:lnTo>
                        <a:pt x="24660" y="54367"/>
                      </a:lnTo>
                      <a:lnTo>
                        <a:pt x="23132" y="53141"/>
                      </a:lnTo>
                      <a:lnTo>
                        <a:pt x="21533" y="51915"/>
                      </a:lnTo>
                      <a:lnTo>
                        <a:pt x="20005" y="50766"/>
                      </a:lnTo>
                      <a:lnTo>
                        <a:pt x="18620" y="49731"/>
                      </a:lnTo>
                      <a:lnTo>
                        <a:pt x="17198" y="48735"/>
                      </a:lnTo>
                      <a:lnTo>
                        <a:pt x="15706" y="47777"/>
                      </a:lnTo>
                      <a:lnTo>
                        <a:pt x="14213" y="46896"/>
                      </a:lnTo>
                      <a:lnTo>
                        <a:pt x="13467" y="46513"/>
                      </a:lnTo>
                      <a:lnTo>
                        <a:pt x="12650" y="46168"/>
                      </a:lnTo>
                      <a:lnTo>
                        <a:pt x="11868" y="45862"/>
                      </a:lnTo>
                      <a:lnTo>
                        <a:pt x="11051" y="45593"/>
                      </a:lnTo>
                      <a:lnTo>
                        <a:pt x="10233" y="45363"/>
                      </a:lnTo>
                      <a:lnTo>
                        <a:pt x="9416" y="45134"/>
                      </a:lnTo>
                      <a:lnTo>
                        <a:pt x="8599" y="45019"/>
                      </a:lnTo>
                      <a:lnTo>
                        <a:pt x="7710" y="44980"/>
                      </a:lnTo>
                      <a:lnTo>
                        <a:pt x="7106" y="44980"/>
                      </a:lnTo>
                      <a:lnTo>
                        <a:pt x="6538" y="45019"/>
                      </a:lnTo>
                      <a:lnTo>
                        <a:pt x="6076" y="45172"/>
                      </a:lnTo>
                      <a:lnTo>
                        <a:pt x="5685" y="45363"/>
                      </a:lnTo>
                      <a:lnTo>
                        <a:pt x="5330" y="45593"/>
                      </a:lnTo>
                      <a:lnTo>
                        <a:pt x="5010" y="45862"/>
                      </a:lnTo>
                      <a:lnTo>
                        <a:pt x="4797" y="46168"/>
                      </a:lnTo>
                      <a:lnTo>
                        <a:pt x="4655" y="46551"/>
                      </a:lnTo>
                      <a:lnTo>
                        <a:pt x="4548" y="46973"/>
                      </a:lnTo>
                      <a:lnTo>
                        <a:pt x="4512" y="47394"/>
                      </a:lnTo>
                      <a:lnTo>
                        <a:pt x="4512" y="47854"/>
                      </a:lnTo>
                      <a:lnTo>
                        <a:pt x="4619" y="48352"/>
                      </a:lnTo>
                      <a:lnTo>
                        <a:pt x="4690" y="48773"/>
                      </a:lnTo>
                      <a:lnTo>
                        <a:pt x="4903" y="49272"/>
                      </a:lnTo>
                      <a:lnTo>
                        <a:pt x="5152" y="49770"/>
                      </a:lnTo>
                      <a:lnTo>
                        <a:pt x="5472" y="50268"/>
                      </a:lnTo>
                      <a:lnTo>
                        <a:pt x="5934" y="50919"/>
                      </a:lnTo>
                      <a:lnTo>
                        <a:pt x="6431" y="51609"/>
                      </a:lnTo>
                      <a:lnTo>
                        <a:pt x="6964" y="52260"/>
                      </a:lnTo>
                      <a:lnTo>
                        <a:pt x="7568" y="52873"/>
                      </a:lnTo>
                      <a:lnTo>
                        <a:pt x="8137" y="53486"/>
                      </a:lnTo>
                      <a:lnTo>
                        <a:pt x="8812" y="54099"/>
                      </a:lnTo>
                      <a:lnTo>
                        <a:pt x="9452" y="54636"/>
                      </a:lnTo>
                      <a:lnTo>
                        <a:pt x="10127" y="55172"/>
                      </a:lnTo>
                      <a:lnTo>
                        <a:pt x="10838" y="55747"/>
                      </a:lnTo>
                      <a:lnTo>
                        <a:pt x="11548" y="56245"/>
                      </a:lnTo>
                      <a:lnTo>
                        <a:pt x="12330" y="56743"/>
                      </a:lnTo>
                      <a:lnTo>
                        <a:pt x="13112" y="57164"/>
                      </a:lnTo>
                      <a:lnTo>
                        <a:pt x="13858" y="57547"/>
                      </a:lnTo>
                      <a:lnTo>
                        <a:pt x="14640" y="57969"/>
                      </a:lnTo>
                      <a:lnTo>
                        <a:pt x="15457" y="58275"/>
                      </a:lnTo>
                      <a:lnTo>
                        <a:pt x="16274" y="58620"/>
                      </a:lnTo>
                      <a:lnTo>
                        <a:pt x="17092" y="58888"/>
                      </a:lnTo>
                      <a:lnTo>
                        <a:pt x="17909" y="59118"/>
                      </a:lnTo>
                      <a:lnTo>
                        <a:pt x="18726" y="59272"/>
                      </a:lnTo>
                      <a:lnTo>
                        <a:pt x="19543" y="59386"/>
                      </a:lnTo>
                      <a:lnTo>
                        <a:pt x="20361" y="59501"/>
                      </a:lnTo>
                      <a:lnTo>
                        <a:pt x="21178" y="59501"/>
                      </a:lnTo>
                      <a:lnTo>
                        <a:pt x="21995" y="59501"/>
                      </a:lnTo>
                      <a:lnTo>
                        <a:pt x="22777" y="59386"/>
                      </a:lnTo>
                      <a:lnTo>
                        <a:pt x="23594" y="59272"/>
                      </a:lnTo>
                      <a:lnTo>
                        <a:pt x="24341" y="59042"/>
                      </a:lnTo>
                      <a:lnTo>
                        <a:pt x="25122" y="58773"/>
                      </a:lnTo>
                      <a:lnTo>
                        <a:pt x="25833" y="58467"/>
                      </a:lnTo>
                      <a:lnTo>
                        <a:pt x="26615" y="58045"/>
                      </a:lnTo>
                      <a:lnTo>
                        <a:pt x="27254" y="57624"/>
                      </a:lnTo>
                      <a:lnTo>
                        <a:pt x="28001" y="57126"/>
                      </a:lnTo>
                      <a:lnTo>
                        <a:pt x="28605" y="56513"/>
                      </a:lnTo>
                      <a:lnTo>
                        <a:pt x="29102" y="55977"/>
                      </a:lnTo>
                      <a:lnTo>
                        <a:pt x="29564" y="55402"/>
                      </a:lnTo>
                      <a:lnTo>
                        <a:pt x="29991" y="54865"/>
                      </a:lnTo>
                      <a:lnTo>
                        <a:pt x="30381" y="54252"/>
                      </a:lnTo>
                      <a:lnTo>
                        <a:pt x="30701" y="53639"/>
                      </a:lnTo>
                      <a:lnTo>
                        <a:pt x="31021" y="53026"/>
                      </a:lnTo>
                      <a:lnTo>
                        <a:pt x="31305" y="52375"/>
                      </a:lnTo>
                      <a:lnTo>
                        <a:pt x="31519" y="51724"/>
                      </a:lnTo>
                      <a:lnTo>
                        <a:pt x="31732" y="51034"/>
                      </a:lnTo>
                      <a:lnTo>
                        <a:pt x="31909" y="50344"/>
                      </a:lnTo>
                      <a:lnTo>
                        <a:pt x="32087" y="49616"/>
                      </a:lnTo>
                      <a:lnTo>
                        <a:pt x="32194" y="48927"/>
                      </a:lnTo>
                      <a:lnTo>
                        <a:pt x="32300" y="48237"/>
                      </a:lnTo>
                      <a:lnTo>
                        <a:pt x="32336" y="47471"/>
                      </a:lnTo>
                      <a:lnTo>
                        <a:pt x="32371" y="46743"/>
                      </a:lnTo>
                      <a:lnTo>
                        <a:pt x="32371" y="46015"/>
                      </a:lnTo>
                      <a:lnTo>
                        <a:pt x="32336" y="44521"/>
                      </a:lnTo>
                      <a:lnTo>
                        <a:pt x="32194" y="43026"/>
                      </a:lnTo>
                      <a:lnTo>
                        <a:pt x="31981" y="41532"/>
                      </a:lnTo>
                      <a:lnTo>
                        <a:pt x="31732" y="40114"/>
                      </a:lnTo>
                      <a:lnTo>
                        <a:pt x="31376" y="38659"/>
                      </a:lnTo>
                      <a:lnTo>
                        <a:pt x="30950" y="37279"/>
                      </a:lnTo>
                      <a:lnTo>
                        <a:pt x="30559" y="35977"/>
                      </a:lnTo>
                      <a:lnTo>
                        <a:pt x="30097" y="34674"/>
                      </a:lnTo>
                      <a:lnTo>
                        <a:pt x="29458" y="33256"/>
                      </a:lnTo>
                      <a:lnTo>
                        <a:pt x="28818" y="31762"/>
                      </a:lnTo>
                      <a:lnTo>
                        <a:pt x="28072" y="30268"/>
                      </a:lnTo>
                      <a:lnTo>
                        <a:pt x="27326" y="28773"/>
                      </a:lnTo>
                      <a:lnTo>
                        <a:pt x="26899" y="28122"/>
                      </a:lnTo>
                      <a:lnTo>
                        <a:pt x="26437" y="27432"/>
                      </a:lnTo>
                      <a:lnTo>
                        <a:pt x="25940" y="26781"/>
                      </a:lnTo>
                      <a:lnTo>
                        <a:pt x="25442" y="26168"/>
                      </a:lnTo>
                      <a:lnTo>
                        <a:pt x="24909" y="25632"/>
                      </a:lnTo>
                      <a:lnTo>
                        <a:pt x="24305" y="25057"/>
                      </a:lnTo>
                      <a:lnTo>
                        <a:pt x="23737" y="24559"/>
                      </a:lnTo>
                      <a:lnTo>
                        <a:pt x="23061" y="24137"/>
                      </a:lnTo>
                      <a:lnTo>
                        <a:pt x="22671" y="23984"/>
                      </a:lnTo>
                      <a:lnTo>
                        <a:pt x="22315" y="23908"/>
                      </a:lnTo>
                      <a:lnTo>
                        <a:pt x="21960" y="23908"/>
                      </a:lnTo>
                      <a:lnTo>
                        <a:pt x="21533" y="23984"/>
                      </a:lnTo>
                      <a:lnTo>
                        <a:pt x="21178" y="24137"/>
                      </a:lnTo>
                      <a:lnTo>
                        <a:pt x="20823" y="24291"/>
                      </a:lnTo>
                      <a:lnTo>
                        <a:pt x="20467" y="24559"/>
                      </a:lnTo>
                      <a:lnTo>
                        <a:pt x="20148" y="24904"/>
                      </a:lnTo>
                      <a:lnTo>
                        <a:pt x="19863" y="25249"/>
                      </a:lnTo>
                      <a:lnTo>
                        <a:pt x="19543" y="25555"/>
                      </a:lnTo>
                      <a:lnTo>
                        <a:pt x="19295" y="25977"/>
                      </a:lnTo>
                      <a:lnTo>
                        <a:pt x="19046" y="26360"/>
                      </a:lnTo>
                      <a:lnTo>
                        <a:pt x="18620" y="27126"/>
                      </a:lnTo>
                      <a:lnTo>
                        <a:pt x="18300" y="27777"/>
                      </a:lnTo>
                      <a:lnTo>
                        <a:pt x="18122" y="28390"/>
                      </a:lnTo>
                      <a:lnTo>
                        <a:pt x="17944" y="29003"/>
                      </a:lnTo>
                      <a:lnTo>
                        <a:pt x="17838" y="29655"/>
                      </a:lnTo>
                      <a:lnTo>
                        <a:pt x="17802" y="30268"/>
                      </a:lnTo>
                      <a:lnTo>
                        <a:pt x="17767" y="30919"/>
                      </a:lnTo>
                      <a:lnTo>
                        <a:pt x="17767" y="31609"/>
                      </a:lnTo>
                      <a:lnTo>
                        <a:pt x="17802" y="32260"/>
                      </a:lnTo>
                      <a:lnTo>
                        <a:pt x="17909" y="32911"/>
                      </a:lnTo>
                      <a:lnTo>
                        <a:pt x="18051" y="33601"/>
                      </a:lnTo>
                      <a:lnTo>
                        <a:pt x="18229" y="34252"/>
                      </a:lnTo>
                      <a:lnTo>
                        <a:pt x="18406" y="34865"/>
                      </a:lnTo>
                      <a:lnTo>
                        <a:pt x="18620" y="35517"/>
                      </a:lnTo>
                      <a:lnTo>
                        <a:pt x="18868" y="36168"/>
                      </a:lnTo>
                      <a:lnTo>
                        <a:pt x="19188" y="36781"/>
                      </a:lnTo>
                      <a:lnTo>
                        <a:pt x="19508" y="37394"/>
                      </a:lnTo>
                      <a:lnTo>
                        <a:pt x="19792" y="38007"/>
                      </a:lnTo>
                      <a:lnTo>
                        <a:pt x="20219" y="38544"/>
                      </a:lnTo>
                      <a:lnTo>
                        <a:pt x="20574" y="39118"/>
                      </a:lnTo>
                      <a:lnTo>
                        <a:pt x="20965" y="39655"/>
                      </a:lnTo>
                      <a:lnTo>
                        <a:pt x="21427" y="40153"/>
                      </a:lnTo>
                      <a:lnTo>
                        <a:pt x="21889" y="40651"/>
                      </a:lnTo>
                      <a:lnTo>
                        <a:pt x="22351" y="41111"/>
                      </a:lnTo>
                      <a:lnTo>
                        <a:pt x="22813" y="41532"/>
                      </a:lnTo>
                      <a:lnTo>
                        <a:pt x="23346" y="41915"/>
                      </a:lnTo>
                      <a:lnTo>
                        <a:pt x="23843" y="42260"/>
                      </a:lnTo>
                      <a:lnTo>
                        <a:pt x="24412" y="42605"/>
                      </a:lnTo>
                      <a:lnTo>
                        <a:pt x="24909" y="42873"/>
                      </a:lnTo>
                      <a:lnTo>
                        <a:pt x="25478" y="43103"/>
                      </a:lnTo>
                      <a:lnTo>
                        <a:pt x="26046" y="43295"/>
                      </a:lnTo>
                      <a:lnTo>
                        <a:pt x="26615" y="43486"/>
                      </a:lnTo>
                      <a:lnTo>
                        <a:pt x="27183" y="43601"/>
                      </a:lnTo>
                      <a:lnTo>
                        <a:pt x="27787" y="43639"/>
                      </a:lnTo>
                      <a:lnTo>
                        <a:pt x="28392" y="43639"/>
                      </a:lnTo>
                      <a:lnTo>
                        <a:pt x="28996" y="43639"/>
                      </a:lnTo>
                      <a:lnTo>
                        <a:pt x="29635" y="43601"/>
                      </a:lnTo>
                      <a:lnTo>
                        <a:pt x="30239" y="43486"/>
                      </a:lnTo>
                      <a:lnTo>
                        <a:pt x="30808" y="43371"/>
                      </a:lnTo>
                      <a:lnTo>
                        <a:pt x="31412" y="43180"/>
                      </a:lnTo>
                      <a:lnTo>
                        <a:pt x="32016" y="42988"/>
                      </a:lnTo>
                      <a:lnTo>
                        <a:pt x="32656" y="42796"/>
                      </a:lnTo>
                      <a:lnTo>
                        <a:pt x="33828" y="42260"/>
                      </a:lnTo>
                      <a:lnTo>
                        <a:pt x="34930" y="41647"/>
                      </a:lnTo>
                      <a:lnTo>
                        <a:pt x="36067" y="40996"/>
                      </a:lnTo>
                      <a:lnTo>
                        <a:pt x="37204" y="40229"/>
                      </a:lnTo>
                      <a:lnTo>
                        <a:pt x="38270" y="39386"/>
                      </a:lnTo>
                      <a:lnTo>
                        <a:pt x="39301" y="38505"/>
                      </a:lnTo>
                      <a:lnTo>
                        <a:pt x="40260" y="37547"/>
                      </a:lnTo>
                      <a:lnTo>
                        <a:pt x="41255" y="36628"/>
                      </a:lnTo>
                      <a:lnTo>
                        <a:pt x="42143" y="35632"/>
                      </a:lnTo>
                      <a:lnTo>
                        <a:pt x="43032" y="34674"/>
                      </a:lnTo>
                      <a:lnTo>
                        <a:pt x="43849" y="33678"/>
                      </a:lnTo>
                      <a:lnTo>
                        <a:pt x="44631" y="32758"/>
                      </a:lnTo>
                      <a:lnTo>
                        <a:pt x="45342" y="31762"/>
                      </a:lnTo>
                      <a:lnTo>
                        <a:pt x="45981" y="30766"/>
                      </a:lnTo>
                      <a:lnTo>
                        <a:pt x="46621" y="29770"/>
                      </a:lnTo>
                      <a:lnTo>
                        <a:pt x="47189" y="28773"/>
                      </a:lnTo>
                      <a:lnTo>
                        <a:pt x="47687" y="27739"/>
                      </a:lnTo>
                      <a:lnTo>
                        <a:pt x="48149" y="26666"/>
                      </a:lnTo>
                      <a:lnTo>
                        <a:pt x="48540" y="25632"/>
                      </a:lnTo>
                      <a:lnTo>
                        <a:pt x="48859" y="24559"/>
                      </a:lnTo>
                      <a:lnTo>
                        <a:pt x="49108" y="23486"/>
                      </a:lnTo>
                      <a:lnTo>
                        <a:pt x="49321" y="22375"/>
                      </a:lnTo>
                      <a:lnTo>
                        <a:pt x="49464" y="21264"/>
                      </a:lnTo>
                      <a:lnTo>
                        <a:pt x="49535" y="20114"/>
                      </a:lnTo>
                      <a:lnTo>
                        <a:pt x="49535" y="18927"/>
                      </a:lnTo>
                      <a:lnTo>
                        <a:pt x="49464" y="17739"/>
                      </a:lnTo>
                      <a:lnTo>
                        <a:pt x="49321" y="16513"/>
                      </a:lnTo>
                      <a:lnTo>
                        <a:pt x="49108" y="15287"/>
                      </a:lnTo>
                      <a:lnTo>
                        <a:pt x="48824" y="14022"/>
                      </a:lnTo>
                      <a:lnTo>
                        <a:pt x="48469" y="12796"/>
                      </a:lnTo>
                      <a:lnTo>
                        <a:pt x="48042" y="11609"/>
                      </a:lnTo>
                      <a:lnTo>
                        <a:pt x="47580" y="10421"/>
                      </a:lnTo>
                      <a:lnTo>
                        <a:pt x="47083" y="9272"/>
                      </a:lnTo>
                      <a:lnTo>
                        <a:pt x="46514" y="8122"/>
                      </a:lnTo>
                      <a:lnTo>
                        <a:pt x="45910" y="7011"/>
                      </a:lnTo>
                      <a:lnTo>
                        <a:pt x="45235" y="5938"/>
                      </a:lnTo>
                      <a:lnTo>
                        <a:pt x="44631" y="5057"/>
                      </a:lnTo>
                      <a:lnTo>
                        <a:pt x="43956" y="4252"/>
                      </a:lnTo>
                      <a:lnTo>
                        <a:pt x="43245" y="3486"/>
                      </a:lnTo>
                      <a:lnTo>
                        <a:pt x="42428" y="2758"/>
                      </a:lnTo>
                      <a:lnTo>
                        <a:pt x="42214" y="2567"/>
                      </a:lnTo>
                      <a:lnTo>
                        <a:pt x="42001" y="2490"/>
                      </a:lnTo>
                      <a:lnTo>
                        <a:pt x="41788" y="2413"/>
                      </a:lnTo>
                      <a:lnTo>
                        <a:pt x="41610" y="2413"/>
                      </a:lnTo>
                      <a:lnTo>
                        <a:pt x="41397" y="2490"/>
                      </a:lnTo>
                      <a:lnTo>
                        <a:pt x="41184" y="2528"/>
                      </a:lnTo>
                      <a:lnTo>
                        <a:pt x="40971" y="2643"/>
                      </a:lnTo>
                      <a:lnTo>
                        <a:pt x="40793" y="2758"/>
                      </a:lnTo>
                      <a:lnTo>
                        <a:pt x="40438" y="3065"/>
                      </a:lnTo>
                      <a:lnTo>
                        <a:pt x="40047" y="3409"/>
                      </a:lnTo>
                      <a:lnTo>
                        <a:pt x="39692" y="3793"/>
                      </a:lnTo>
                      <a:lnTo>
                        <a:pt x="39443" y="4176"/>
                      </a:lnTo>
                      <a:lnTo>
                        <a:pt x="38945" y="4865"/>
                      </a:lnTo>
                      <a:lnTo>
                        <a:pt x="38519" y="5555"/>
                      </a:lnTo>
                      <a:lnTo>
                        <a:pt x="38164" y="6283"/>
                      </a:lnTo>
                      <a:lnTo>
                        <a:pt x="37879" y="7049"/>
                      </a:lnTo>
                      <a:lnTo>
                        <a:pt x="37595" y="7816"/>
                      </a:lnTo>
                      <a:lnTo>
                        <a:pt x="37417" y="8659"/>
                      </a:lnTo>
                      <a:lnTo>
                        <a:pt x="37240" y="9501"/>
                      </a:lnTo>
                      <a:lnTo>
                        <a:pt x="37133" y="10306"/>
                      </a:lnTo>
                      <a:lnTo>
                        <a:pt x="37098" y="11149"/>
                      </a:lnTo>
                      <a:lnTo>
                        <a:pt x="37026" y="11992"/>
                      </a:lnTo>
                      <a:lnTo>
                        <a:pt x="37098" y="12796"/>
                      </a:lnTo>
                      <a:lnTo>
                        <a:pt x="37204" y="13639"/>
                      </a:lnTo>
                      <a:lnTo>
                        <a:pt x="37311" y="14482"/>
                      </a:lnTo>
                      <a:lnTo>
                        <a:pt x="37453" y="15287"/>
                      </a:lnTo>
                      <a:lnTo>
                        <a:pt x="37666" y="16053"/>
                      </a:lnTo>
                      <a:lnTo>
                        <a:pt x="37915" y="16858"/>
                      </a:lnTo>
                      <a:lnTo>
                        <a:pt x="38235" y="17777"/>
                      </a:lnTo>
                      <a:lnTo>
                        <a:pt x="38590" y="18735"/>
                      </a:lnTo>
                      <a:lnTo>
                        <a:pt x="38981" y="19655"/>
                      </a:lnTo>
                      <a:lnTo>
                        <a:pt x="39443" y="20613"/>
                      </a:lnTo>
                      <a:lnTo>
                        <a:pt x="39905" y="21494"/>
                      </a:lnTo>
                      <a:lnTo>
                        <a:pt x="40438" y="22375"/>
                      </a:lnTo>
                      <a:lnTo>
                        <a:pt x="40971" y="23180"/>
                      </a:lnTo>
                      <a:lnTo>
                        <a:pt x="41504" y="24061"/>
                      </a:lnTo>
                      <a:lnTo>
                        <a:pt x="42712" y="25747"/>
                      </a:lnTo>
                      <a:lnTo>
                        <a:pt x="43991" y="27394"/>
                      </a:lnTo>
                      <a:lnTo>
                        <a:pt x="45342" y="28927"/>
                      </a:lnTo>
                      <a:lnTo>
                        <a:pt x="46763" y="30498"/>
                      </a:lnTo>
                      <a:lnTo>
                        <a:pt x="48255" y="31915"/>
                      </a:lnTo>
                      <a:lnTo>
                        <a:pt x="49783" y="33371"/>
                      </a:lnTo>
                      <a:lnTo>
                        <a:pt x="51311" y="34750"/>
                      </a:lnTo>
                      <a:lnTo>
                        <a:pt x="52839" y="36053"/>
                      </a:lnTo>
                      <a:lnTo>
                        <a:pt x="55931" y="38659"/>
                      </a:lnTo>
                      <a:lnTo>
                        <a:pt x="58951" y="41034"/>
                      </a:lnTo>
                      <a:lnTo>
                        <a:pt x="60906" y="42605"/>
                      </a:lnTo>
                      <a:lnTo>
                        <a:pt x="62896" y="44099"/>
                      </a:lnTo>
                      <a:lnTo>
                        <a:pt x="64885" y="45593"/>
                      </a:lnTo>
                      <a:lnTo>
                        <a:pt x="66911" y="47011"/>
                      </a:lnTo>
                      <a:lnTo>
                        <a:pt x="68972" y="48429"/>
                      </a:lnTo>
                      <a:lnTo>
                        <a:pt x="71033" y="49885"/>
                      </a:lnTo>
                      <a:lnTo>
                        <a:pt x="73058" y="51264"/>
                      </a:lnTo>
                      <a:lnTo>
                        <a:pt x="75155" y="52643"/>
                      </a:lnTo>
                      <a:lnTo>
                        <a:pt x="79348" y="55287"/>
                      </a:lnTo>
                      <a:lnTo>
                        <a:pt x="83612" y="57892"/>
                      </a:lnTo>
                      <a:lnTo>
                        <a:pt x="87841" y="60383"/>
                      </a:lnTo>
                      <a:lnTo>
                        <a:pt x="92140" y="62873"/>
                      </a:lnTo>
                      <a:lnTo>
                        <a:pt x="95339" y="64636"/>
                      </a:lnTo>
                      <a:lnTo>
                        <a:pt x="98501" y="66475"/>
                      </a:lnTo>
                      <a:lnTo>
                        <a:pt x="101770" y="68237"/>
                      </a:lnTo>
                      <a:lnTo>
                        <a:pt x="105039" y="69961"/>
                      </a:lnTo>
                      <a:lnTo>
                        <a:pt x="108380" y="71609"/>
                      </a:lnTo>
                      <a:lnTo>
                        <a:pt x="111684" y="73141"/>
                      </a:lnTo>
                      <a:lnTo>
                        <a:pt x="113355" y="73869"/>
                      </a:lnTo>
                      <a:lnTo>
                        <a:pt x="115025" y="74597"/>
                      </a:lnTo>
                      <a:lnTo>
                        <a:pt x="116659" y="75210"/>
                      </a:lnTo>
                      <a:lnTo>
                        <a:pt x="118365" y="75785"/>
                      </a:lnTo>
                      <a:lnTo>
                        <a:pt x="118756" y="75977"/>
                      </a:lnTo>
                      <a:lnTo>
                        <a:pt x="119111" y="76168"/>
                      </a:lnTo>
                      <a:lnTo>
                        <a:pt x="119431" y="76360"/>
                      </a:lnTo>
                      <a:lnTo>
                        <a:pt x="119680" y="76590"/>
                      </a:lnTo>
                      <a:lnTo>
                        <a:pt x="119822" y="76781"/>
                      </a:lnTo>
                      <a:lnTo>
                        <a:pt x="119928" y="77011"/>
                      </a:lnTo>
                      <a:lnTo>
                        <a:pt x="119999" y="77164"/>
                      </a:lnTo>
                      <a:lnTo>
                        <a:pt x="119999" y="77394"/>
                      </a:lnTo>
                      <a:lnTo>
                        <a:pt x="119928" y="77586"/>
                      </a:lnTo>
                      <a:lnTo>
                        <a:pt x="119786" y="77662"/>
                      </a:lnTo>
                      <a:lnTo>
                        <a:pt x="119644" y="77777"/>
                      </a:lnTo>
                      <a:lnTo>
                        <a:pt x="119360" y="77854"/>
                      </a:lnTo>
                      <a:lnTo>
                        <a:pt x="119076" y="77854"/>
                      </a:lnTo>
                      <a:lnTo>
                        <a:pt x="118756" y="77854"/>
                      </a:lnTo>
                      <a:lnTo>
                        <a:pt x="118365" y="77777"/>
                      </a:lnTo>
                      <a:lnTo>
                        <a:pt x="117903" y="776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square" lIns="91440" tIns="45720" rIns="91440" bIns="45720" anchor="t" anchorCtr="0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buClr>
                      <a:srgbClr val="000000"/>
                    </a:buClr>
                  </a:pPr>
                  <a:endParaRPr/>
                </a:p>
              </p:txBody>
            </p:sp>
            <p:grpSp>
              <p:nvGrpSpPr>
                <p:cNvPr id="44" name="iSḻiḓê">
                  <a:extLst>
                    <a:ext uri="{FF2B5EF4-FFF2-40B4-BE49-F238E27FC236}">
                      <a16:creationId xmlns:a16="http://schemas.microsoft.com/office/drawing/2014/main" id="{89893FF4-C2CA-47D9-8B91-D05823EBBBD7}"/>
                    </a:ext>
                  </a:extLst>
                </p:cNvPr>
                <p:cNvGrpSpPr/>
                <p:nvPr/>
              </p:nvGrpSpPr>
              <p:grpSpPr>
                <a:xfrm>
                  <a:off x="5186032" y="4035076"/>
                  <a:ext cx="927875" cy="1103787"/>
                  <a:chOff x="5135538" y="4162455"/>
                  <a:chExt cx="1028864" cy="1223920"/>
                </a:xfrm>
              </p:grpSpPr>
              <p:sp>
                <p:nvSpPr>
                  <p:cNvPr id="47" name="íṧ1îḑê">
                    <a:extLst>
                      <a:ext uri="{FF2B5EF4-FFF2-40B4-BE49-F238E27FC236}">
                        <a16:creationId xmlns:a16="http://schemas.microsoft.com/office/drawing/2014/main" id="{9884914D-BB33-4C09-8D9C-F79B98E080E9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90523" y="4312496"/>
                    <a:ext cx="1118894" cy="102886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0000" h="120000" extrusionOk="0">
                        <a:moveTo>
                          <a:pt x="61340" y="114087"/>
                        </a:moveTo>
                        <a:lnTo>
                          <a:pt x="61685" y="114295"/>
                        </a:lnTo>
                        <a:lnTo>
                          <a:pt x="61992" y="114378"/>
                        </a:lnTo>
                        <a:lnTo>
                          <a:pt x="62260" y="114462"/>
                        </a:lnTo>
                        <a:lnTo>
                          <a:pt x="62605" y="114462"/>
                        </a:lnTo>
                        <a:lnTo>
                          <a:pt x="62950" y="114462"/>
                        </a:lnTo>
                        <a:lnTo>
                          <a:pt x="63256" y="114337"/>
                        </a:lnTo>
                        <a:lnTo>
                          <a:pt x="63563" y="114212"/>
                        </a:lnTo>
                        <a:lnTo>
                          <a:pt x="63831" y="114045"/>
                        </a:lnTo>
                        <a:lnTo>
                          <a:pt x="64099" y="113879"/>
                        </a:lnTo>
                        <a:lnTo>
                          <a:pt x="64329" y="113629"/>
                        </a:lnTo>
                        <a:lnTo>
                          <a:pt x="64521" y="113337"/>
                        </a:lnTo>
                        <a:lnTo>
                          <a:pt x="64712" y="113004"/>
                        </a:lnTo>
                        <a:lnTo>
                          <a:pt x="64865" y="112713"/>
                        </a:lnTo>
                        <a:lnTo>
                          <a:pt x="64980" y="112338"/>
                        </a:lnTo>
                        <a:lnTo>
                          <a:pt x="65019" y="112005"/>
                        </a:lnTo>
                        <a:lnTo>
                          <a:pt x="65095" y="111630"/>
                        </a:lnTo>
                        <a:lnTo>
                          <a:pt x="65019" y="110131"/>
                        </a:lnTo>
                        <a:lnTo>
                          <a:pt x="64980" y="108674"/>
                        </a:lnTo>
                        <a:lnTo>
                          <a:pt x="64865" y="107258"/>
                        </a:lnTo>
                        <a:lnTo>
                          <a:pt x="64750" y="105801"/>
                        </a:lnTo>
                        <a:lnTo>
                          <a:pt x="64597" y="104427"/>
                        </a:lnTo>
                        <a:lnTo>
                          <a:pt x="64367" y="103053"/>
                        </a:lnTo>
                        <a:lnTo>
                          <a:pt x="64137" y="101679"/>
                        </a:lnTo>
                        <a:lnTo>
                          <a:pt x="63869" y="100305"/>
                        </a:lnTo>
                        <a:lnTo>
                          <a:pt x="63563" y="98972"/>
                        </a:lnTo>
                        <a:lnTo>
                          <a:pt x="63218" y="97640"/>
                        </a:lnTo>
                        <a:lnTo>
                          <a:pt x="62873" y="96391"/>
                        </a:lnTo>
                        <a:lnTo>
                          <a:pt x="62490" y="95142"/>
                        </a:lnTo>
                        <a:lnTo>
                          <a:pt x="61685" y="92643"/>
                        </a:lnTo>
                        <a:lnTo>
                          <a:pt x="60804" y="90312"/>
                        </a:lnTo>
                        <a:lnTo>
                          <a:pt x="63754" y="92977"/>
                        </a:lnTo>
                        <a:lnTo>
                          <a:pt x="66743" y="95475"/>
                        </a:lnTo>
                        <a:lnTo>
                          <a:pt x="69655" y="97807"/>
                        </a:lnTo>
                        <a:lnTo>
                          <a:pt x="72490" y="99972"/>
                        </a:lnTo>
                        <a:lnTo>
                          <a:pt x="75249" y="102012"/>
                        </a:lnTo>
                        <a:lnTo>
                          <a:pt x="78007" y="103886"/>
                        </a:lnTo>
                        <a:lnTo>
                          <a:pt x="80613" y="105676"/>
                        </a:lnTo>
                        <a:lnTo>
                          <a:pt x="83180" y="107258"/>
                        </a:lnTo>
                        <a:lnTo>
                          <a:pt x="85670" y="108757"/>
                        </a:lnTo>
                        <a:lnTo>
                          <a:pt x="88084" y="110131"/>
                        </a:lnTo>
                        <a:lnTo>
                          <a:pt x="90459" y="111380"/>
                        </a:lnTo>
                        <a:lnTo>
                          <a:pt x="92720" y="112546"/>
                        </a:lnTo>
                        <a:lnTo>
                          <a:pt x="94865" y="113546"/>
                        </a:lnTo>
                        <a:lnTo>
                          <a:pt x="96973" y="114503"/>
                        </a:lnTo>
                        <a:lnTo>
                          <a:pt x="98965" y="115378"/>
                        </a:lnTo>
                        <a:lnTo>
                          <a:pt x="100881" y="116127"/>
                        </a:lnTo>
                        <a:lnTo>
                          <a:pt x="102720" y="116793"/>
                        </a:lnTo>
                        <a:lnTo>
                          <a:pt x="104444" y="117335"/>
                        </a:lnTo>
                        <a:lnTo>
                          <a:pt x="106091" y="117876"/>
                        </a:lnTo>
                        <a:lnTo>
                          <a:pt x="107624" y="118292"/>
                        </a:lnTo>
                        <a:lnTo>
                          <a:pt x="109080" y="118667"/>
                        </a:lnTo>
                        <a:lnTo>
                          <a:pt x="110383" y="119042"/>
                        </a:lnTo>
                        <a:lnTo>
                          <a:pt x="111609" y="119250"/>
                        </a:lnTo>
                        <a:lnTo>
                          <a:pt x="112720" y="119458"/>
                        </a:lnTo>
                        <a:lnTo>
                          <a:pt x="114636" y="119750"/>
                        </a:lnTo>
                        <a:lnTo>
                          <a:pt x="116053" y="119916"/>
                        </a:lnTo>
                        <a:lnTo>
                          <a:pt x="117011" y="120000"/>
                        </a:lnTo>
                        <a:lnTo>
                          <a:pt x="117432" y="120000"/>
                        </a:lnTo>
                        <a:lnTo>
                          <a:pt x="117509" y="120000"/>
                        </a:lnTo>
                        <a:lnTo>
                          <a:pt x="117624" y="120000"/>
                        </a:lnTo>
                        <a:lnTo>
                          <a:pt x="117892" y="119916"/>
                        </a:lnTo>
                        <a:lnTo>
                          <a:pt x="118237" y="119875"/>
                        </a:lnTo>
                        <a:lnTo>
                          <a:pt x="118505" y="119750"/>
                        </a:lnTo>
                        <a:lnTo>
                          <a:pt x="118735" y="119625"/>
                        </a:lnTo>
                        <a:lnTo>
                          <a:pt x="119003" y="119458"/>
                        </a:lnTo>
                        <a:lnTo>
                          <a:pt x="119233" y="119208"/>
                        </a:lnTo>
                        <a:lnTo>
                          <a:pt x="119386" y="118959"/>
                        </a:lnTo>
                        <a:lnTo>
                          <a:pt x="119616" y="118709"/>
                        </a:lnTo>
                        <a:lnTo>
                          <a:pt x="119693" y="118417"/>
                        </a:lnTo>
                        <a:lnTo>
                          <a:pt x="119808" y="118043"/>
                        </a:lnTo>
                        <a:lnTo>
                          <a:pt x="119923" y="117751"/>
                        </a:lnTo>
                        <a:lnTo>
                          <a:pt x="119923" y="117418"/>
                        </a:lnTo>
                        <a:lnTo>
                          <a:pt x="120000" y="117043"/>
                        </a:lnTo>
                        <a:lnTo>
                          <a:pt x="119923" y="116668"/>
                        </a:lnTo>
                        <a:lnTo>
                          <a:pt x="119808" y="116377"/>
                        </a:lnTo>
                        <a:lnTo>
                          <a:pt x="119693" y="116002"/>
                        </a:lnTo>
                        <a:lnTo>
                          <a:pt x="119118" y="114712"/>
                        </a:lnTo>
                        <a:lnTo>
                          <a:pt x="118429" y="113379"/>
                        </a:lnTo>
                        <a:lnTo>
                          <a:pt x="117739" y="112047"/>
                        </a:lnTo>
                        <a:lnTo>
                          <a:pt x="117011" y="110673"/>
                        </a:lnTo>
                        <a:lnTo>
                          <a:pt x="115363" y="107841"/>
                        </a:lnTo>
                        <a:lnTo>
                          <a:pt x="113601" y="104927"/>
                        </a:lnTo>
                        <a:lnTo>
                          <a:pt x="111647" y="101970"/>
                        </a:lnTo>
                        <a:lnTo>
                          <a:pt x="109616" y="98889"/>
                        </a:lnTo>
                        <a:lnTo>
                          <a:pt x="107471" y="95850"/>
                        </a:lnTo>
                        <a:lnTo>
                          <a:pt x="105249" y="92768"/>
                        </a:lnTo>
                        <a:lnTo>
                          <a:pt x="102950" y="89729"/>
                        </a:lnTo>
                        <a:lnTo>
                          <a:pt x="100613" y="86648"/>
                        </a:lnTo>
                        <a:lnTo>
                          <a:pt x="98314" y="83650"/>
                        </a:lnTo>
                        <a:lnTo>
                          <a:pt x="95977" y="80693"/>
                        </a:lnTo>
                        <a:lnTo>
                          <a:pt x="93678" y="77820"/>
                        </a:lnTo>
                        <a:lnTo>
                          <a:pt x="91417" y="74989"/>
                        </a:lnTo>
                        <a:lnTo>
                          <a:pt x="89195" y="72366"/>
                        </a:lnTo>
                        <a:lnTo>
                          <a:pt x="87049" y="69826"/>
                        </a:lnTo>
                        <a:lnTo>
                          <a:pt x="88888" y="70617"/>
                        </a:lnTo>
                        <a:lnTo>
                          <a:pt x="90689" y="71325"/>
                        </a:lnTo>
                        <a:lnTo>
                          <a:pt x="92452" y="71991"/>
                        </a:lnTo>
                        <a:lnTo>
                          <a:pt x="94214" y="72657"/>
                        </a:lnTo>
                        <a:lnTo>
                          <a:pt x="97471" y="73740"/>
                        </a:lnTo>
                        <a:lnTo>
                          <a:pt x="100459" y="74656"/>
                        </a:lnTo>
                        <a:lnTo>
                          <a:pt x="103065" y="75364"/>
                        </a:lnTo>
                        <a:lnTo>
                          <a:pt x="105019" y="75905"/>
                        </a:lnTo>
                        <a:lnTo>
                          <a:pt x="106398" y="76280"/>
                        </a:lnTo>
                        <a:lnTo>
                          <a:pt x="107088" y="76405"/>
                        </a:lnTo>
                        <a:lnTo>
                          <a:pt x="107471" y="76446"/>
                        </a:lnTo>
                        <a:lnTo>
                          <a:pt x="107777" y="76488"/>
                        </a:lnTo>
                        <a:lnTo>
                          <a:pt x="108122" y="76446"/>
                        </a:lnTo>
                        <a:lnTo>
                          <a:pt x="108467" y="76321"/>
                        </a:lnTo>
                        <a:lnTo>
                          <a:pt x="108773" y="76155"/>
                        </a:lnTo>
                        <a:lnTo>
                          <a:pt x="109118" y="75947"/>
                        </a:lnTo>
                        <a:lnTo>
                          <a:pt x="109386" y="75655"/>
                        </a:lnTo>
                        <a:lnTo>
                          <a:pt x="109655" y="75364"/>
                        </a:lnTo>
                        <a:lnTo>
                          <a:pt x="109846" y="75072"/>
                        </a:lnTo>
                        <a:lnTo>
                          <a:pt x="110000" y="74698"/>
                        </a:lnTo>
                        <a:lnTo>
                          <a:pt x="110114" y="74365"/>
                        </a:lnTo>
                        <a:lnTo>
                          <a:pt x="110114" y="73907"/>
                        </a:lnTo>
                        <a:lnTo>
                          <a:pt x="110153" y="73573"/>
                        </a:lnTo>
                        <a:lnTo>
                          <a:pt x="110114" y="73199"/>
                        </a:lnTo>
                        <a:lnTo>
                          <a:pt x="110000" y="72782"/>
                        </a:lnTo>
                        <a:lnTo>
                          <a:pt x="109885" y="72408"/>
                        </a:lnTo>
                        <a:lnTo>
                          <a:pt x="107011" y="66412"/>
                        </a:lnTo>
                        <a:lnTo>
                          <a:pt x="104061" y="60791"/>
                        </a:lnTo>
                        <a:lnTo>
                          <a:pt x="101072" y="55419"/>
                        </a:lnTo>
                        <a:lnTo>
                          <a:pt x="98045" y="50381"/>
                        </a:lnTo>
                        <a:lnTo>
                          <a:pt x="94865" y="45718"/>
                        </a:lnTo>
                        <a:lnTo>
                          <a:pt x="91724" y="41263"/>
                        </a:lnTo>
                        <a:lnTo>
                          <a:pt x="88582" y="37182"/>
                        </a:lnTo>
                        <a:lnTo>
                          <a:pt x="85440" y="33351"/>
                        </a:lnTo>
                        <a:lnTo>
                          <a:pt x="82260" y="29729"/>
                        </a:lnTo>
                        <a:lnTo>
                          <a:pt x="79118" y="26439"/>
                        </a:lnTo>
                        <a:lnTo>
                          <a:pt x="75977" y="23358"/>
                        </a:lnTo>
                        <a:lnTo>
                          <a:pt x="72796" y="20610"/>
                        </a:lnTo>
                        <a:lnTo>
                          <a:pt x="69770" y="18029"/>
                        </a:lnTo>
                        <a:lnTo>
                          <a:pt x="66743" y="15614"/>
                        </a:lnTo>
                        <a:lnTo>
                          <a:pt x="63754" y="13532"/>
                        </a:lnTo>
                        <a:lnTo>
                          <a:pt x="60881" y="11533"/>
                        </a:lnTo>
                        <a:lnTo>
                          <a:pt x="58084" y="9784"/>
                        </a:lnTo>
                        <a:lnTo>
                          <a:pt x="55363" y="8244"/>
                        </a:lnTo>
                        <a:lnTo>
                          <a:pt x="52796" y="6870"/>
                        </a:lnTo>
                        <a:lnTo>
                          <a:pt x="50268" y="5662"/>
                        </a:lnTo>
                        <a:lnTo>
                          <a:pt x="47892" y="4580"/>
                        </a:lnTo>
                        <a:lnTo>
                          <a:pt x="45670" y="3622"/>
                        </a:lnTo>
                        <a:lnTo>
                          <a:pt x="43563" y="2831"/>
                        </a:lnTo>
                        <a:lnTo>
                          <a:pt x="41647" y="2165"/>
                        </a:lnTo>
                        <a:lnTo>
                          <a:pt x="39885" y="1582"/>
                        </a:lnTo>
                        <a:lnTo>
                          <a:pt x="38275" y="1165"/>
                        </a:lnTo>
                        <a:lnTo>
                          <a:pt x="36896" y="791"/>
                        </a:lnTo>
                        <a:lnTo>
                          <a:pt x="35670" y="499"/>
                        </a:lnTo>
                        <a:lnTo>
                          <a:pt x="33908" y="124"/>
                        </a:lnTo>
                        <a:lnTo>
                          <a:pt x="33103" y="0"/>
                        </a:lnTo>
                        <a:lnTo>
                          <a:pt x="32796" y="0"/>
                        </a:lnTo>
                        <a:lnTo>
                          <a:pt x="32528" y="0"/>
                        </a:lnTo>
                        <a:lnTo>
                          <a:pt x="32260" y="83"/>
                        </a:lnTo>
                        <a:lnTo>
                          <a:pt x="31992" y="124"/>
                        </a:lnTo>
                        <a:lnTo>
                          <a:pt x="31724" y="249"/>
                        </a:lnTo>
                        <a:lnTo>
                          <a:pt x="31494" y="374"/>
                        </a:lnTo>
                        <a:lnTo>
                          <a:pt x="31226" y="624"/>
                        </a:lnTo>
                        <a:lnTo>
                          <a:pt x="31034" y="791"/>
                        </a:lnTo>
                        <a:lnTo>
                          <a:pt x="27586" y="4496"/>
                        </a:lnTo>
                        <a:lnTo>
                          <a:pt x="28735" y="5287"/>
                        </a:lnTo>
                        <a:lnTo>
                          <a:pt x="29885" y="6120"/>
                        </a:lnTo>
                        <a:lnTo>
                          <a:pt x="31034" y="7036"/>
                        </a:lnTo>
                        <a:lnTo>
                          <a:pt x="32260" y="8036"/>
                        </a:lnTo>
                        <a:lnTo>
                          <a:pt x="33409" y="9118"/>
                        </a:lnTo>
                        <a:lnTo>
                          <a:pt x="34674" y="10326"/>
                        </a:lnTo>
                        <a:lnTo>
                          <a:pt x="35900" y="11575"/>
                        </a:lnTo>
                        <a:lnTo>
                          <a:pt x="37126" y="12990"/>
                        </a:lnTo>
                        <a:lnTo>
                          <a:pt x="38314" y="14489"/>
                        </a:lnTo>
                        <a:lnTo>
                          <a:pt x="39616" y="16030"/>
                        </a:lnTo>
                        <a:lnTo>
                          <a:pt x="40804" y="17779"/>
                        </a:lnTo>
                        <a:lnTo>
                          <a:pt x="41992" y="19569"/>
                        </a:lnTo>
                        <a:lnTo>
                          <a:pt x="43180" y="21568"/>
                        </a:lnTo>
                        <a:lnTo>
                          <a:pt x="44329" y="23608"/>
                        </a:lnTo>
                        <a:lnTo>
                          <a:pt x="45517" y="25815"/>
                        </a:lnTo>
                        <a:lnTo>
                          <a:pt x="46590" y="28188"/>
                        </a:lnTo>
                        <a:lnTo>
                          <a:pt x="46666" y="28396"/>
                        </a:lnTo>
                        <a:lnTo>
                          <a:pt x="46704" y="28688"/>
                        </a:lnTo>
                        <a:lnTo>
                          <a:pt x="46666" y="29021"/>
                        </a:lnTo>
                        <a:lnTo>
                          <a:pt x="46513" y="29229"/>
                        </a:lnTo>
                        <a:lnTo>
                          <a:pt x="46321" y="29479"/>
                        </a:lnTo>
                        <a:lnTo>
                          <a:pt x="46130" y="29604"/>
                        </a:lnTo>
                        <a:lnTo>
                          <a:pt x="45823" y="29687"/>
                        </a:lnTo>
                        <a:lnTo>
                          <a:pt x="45555" y="29687"/>
                        </a:lnTo>
                        <a:lnTo>
                          <a:pt x="44789" y="29479"/>
                        </a:lnTo>
                        <a:lnTo>
                          <a:pt x="43026" y="29021"/>
                        </a:lnTo>
                        <a:lnTo>
                          <a:pt x="41877" y="28646"/>
                        </a:lnTo>
                        <a:lnTo>
                          <a:pt x="40613" y="28230"/>
                        </a:lnTo>
                        <a:lnTo>
                          <a:pt x="39233" y="27689"/>
                        </a:lnTo>
                        <a:lnTo>
                          <a:pt x="37854" y="27147"/>
                        </a:lnTo>
                        <a:lnTo>
                          <a:pt x="39501" y="29146"/>
                        </a:lnTo>
                        <a:lnTo>
                          <a:pt x="41264" y="31353"/>
                        </a:lnTo>
                        <a:lnTo>
                          <a:pt x="43065" y="33643"/>
                        </a:lnTo>
                        <a:lnTo>
                          <a:pt x="44827" y="35975"/>
                        </a:lnTo>
                        <a:lnTo>
                          <a:pt x="46551" y="38390"/>
                        </a:lnTo>
                        <a:lnTo>
                          <a:pt x="48084" y="40721"/>
                        </a:lnTo>
                        <a:lnTo>
                          <a:pt x="48773" y="41845"/>
                        </a:lnTo>
                        <a:lnTo>
                          <a:pt x="49425" y="42928"/>
                        </a:lnTo>
                        <a:lnTo>
                          <a:pt x="49961" y="44011"/>
                        </a:lnTo>
                        <a:lnTo>
                          <a:pt x="50459" y="44968"/>
                        </a:lnTo>
                        <a:lnTo>
                          <a:pt x="50536" y="45301"/>
                        </a:lnTo>
                        <a:lnTo>
                          <a:pt x="50574" y="45510"/>
                        </a:lnTo>
                        <a:lnTo>
                          <a:pt x="50536" y="45759"/>
                        </a:lnTo>
                        <a:lnTo>
                          <a:pt x="50421" y="46051"/>
                        </a:lnTo>
                        <a:lnTo>
                          <a:pt x="50268" y="46259"/>
                        </a:lnTo>
                        <a:lnTo>
                          <a:pt x="50076" y="46426"/>
                        </a:lnTo>
                        <a:lnTo>
                          <a:pt x="49846" y="46467"/>
                        </a:lnTo>
                        <a:lnTo>
                          <a:pt x="49655" y="46551"/>
                        </a:lnTo>
                        <a:lnTo>
                          <a:pt x="49578" y="46551"/>
                        </a:lnTo>
                        <a:lnTo>
                          <a:pt x="49042" y="46467"/>
                        </a:lnTo>
                        <a:lnTo>
                          <a:pt x="47777" y="46301"/>
                        </a:lnTo>
                        <a:lnTo>
                          <a:pt x="46819" y="46134"/>
                        </a:lnTo>
                        <a:lnTo>
                          <a:pt x="45785" y="45884"/>
                        </a:lnTo>
                        <a:lnTo>
                          <a:pt x="44559" y="45510"/>
                        </a:lnTo>
                        <a:lnTo>
                          <a:pt x="43180" y="45052"/>
                        </a:lnTo>
                        <a:lnTo>
                          <a:pt x="41647" y="44385"/>
                        </a:lnTo>
                        <a:lnTo>
                          <a:pt x="40000" y="43678"/>
                        </a:lnTo>
                        <a:lnTo>
                          <a:pt x="38237" y="42720"/>
                        </a:lnTo>
                        <a:lnTo>
                          <a:pt x="36283" y="41554"/>
                        </a:lnTo>
                        <a:lnTo>
                          <a:pt x="34291" y="40305"/>
                        </a:lnTo>
                        <a:lnTo>
                          <a:pt x="32145" y="38723"/>
                        </a:lnTo>
                        <a:lnTo>
                          <a:pt x="31034" y="37890"/>
                        </a:lnTo>
                        <a:lnTo>
                          <a:pt x="29961" y="37015"/>
                        </a:lnTo>
                        <a:lnTo>
                          <a:pt x="28773" y="36016"/>
                        </a:lnTo>
                        <a:lnTo>
                          <a:pt x="27586" y="35017"/>
                        </a:lnTo>
                        <a:lnTo>
                          <a:pt x="27969" y="35933"/>
                        </a:lnTo>
                        <a:lnTo>
                          <a:pt x="28237" y="36891"/>
                        </a:lnTo>
                        <a:lnTo>
                          <a:pt x="28582" y="37848"/>
                        </a:lnTo>
                        <a:lnTo>
                          <a:pt x="28773" y="38848"/>
                        </a:lnTo>
                        <a:lnTo>
                          <a:pt x="29003" y="39930"/>
                        </a:lnTo>
                        <a:lnTo>
                          <a:pt x="29157" y="41013"/>
                        </a:lnTo>
                        <a:lnTo>
                          <a:pt x="29233" y="42095"/>
                        </a:lnTo>
                        <a:lnTo>
                          <a:pt x="29272" y="43219"/>
                        </a:lnTo>
                        <a:lnTo>
                          <a:pt x="29233" y="43553"/>
                        </a:lnTo>
                        <a:lnTo>
                          <a:pt x="29118" y="43761"/>
                        </a:lnTo>
                        <a:lnTo>
                          <a:pt x="28965" y="43969"/>
                        </a:lnTo>
                        <a:lnTo>
                          <a:pt x="28773" y="44136"/>
                        </a:lnTo>
                        <a:lnTo>
                          <a:pt x="28505" y="44260"/>
                        </a:lnTo>
                        <a:lnTo>
                          <a:pt x="28275" y="44260"/>
                        </a:lnTo>
                        <a:lnTo>
                          <a:pt x="28084" y="44260"/>
                        </a:lnTo>
                        <a:lnTo>
                          <a:pt x="27777" y="44136"/>
                        </a:lnTo>
                        <a:lnTo>
                          <a:pt x="27011" y="43594"/>
                        </a:lnTo>
                        <a:lnTo>
                          <a:pt x="25249" y="42512"/>
                        </a:lnTo>
                        <a:lnTo>
                          <a:pt x="24137" y="41721"/>
                        </a:lnTo>
                        <a:lnTo>
                          <a:pt x="22835" y="40846"/>
                        </a:lnTo>
                        <a:lnTo>
                          <a:pt x="21379" y="39805"/>
                        </a:lnTo>
                        <a:lnTo>
                          <a:pt x="19923" y="38681"/>
                        </a:lnTo>
                        <a:lnTo>
                          <a:pt x="18352" y="37432"/>
                        </a:lnTo>
                        <a:lnTo>
                          <a:pt x="16704" y="36016"/>
                        </a:lnTo>
                        <a:lnTo>
                          <a:pt x="15095" y="34517"/>
                        </a:lnTo>
                        <a:lnTo>
                          <a:pt x="13448" y="32977"/>
                        </a:lnTo>
                        <a:lnTo>
                          <a:pt x="11915" y="31353"/>
                        </a:lnTo>
                        <a:lnTo>
                          <a:pt x="10421" y="29687"/>
                        </a:lnTo>
                        <a:lnTo>
                          <a:pt x="9693" y="28771"/>
                        </a:lnTo>
                        <a:lnTo>
                          <a:pt x="8965" y="27855"/>
                        </a:lnTo>
                        <a:lnTo>
                          <a:pt x="8390" y="26981"/>
                        </a:lnTo>
                        <a:lnTo>
                          <a:pt x="7701" y="26023"/>
                        </a:lnTo>
                        <a:lnTo>
                          <a:pt x="1034" y="33226"/>
                        </a:lnTo>
                        <a:lnTo>
                          <a:pt x="766" y="33560"/>
                        </a:lnTo>
                        <a:lnTo>
                          <a:pt x="536" y="33934"/>
                        </a:lnTo>
                        <a:lnTo>
                          <a:pt x="383" y="34351"/>
                        </a:lnTo>
                        <a:lnTo>
                          <a:pt x="268" y="34850"/>
                        </a:lnTo>
                        <a:lnTo>
                          <a:pt x="0" y="38556"/>
                        </a:lnTo>
                        <a:lnTo>
                          <a:pt x="38" y="42220"/>
                        </a:lnTo>
                        <a:lnTo>
                          <a:pt x="498" y="45926"/>
                        </a:lnTo>
                        <a:lnTo>
                          <a:pt x="1264" y="49548"/>
                        </a:lnTo>
                        <a:lnTo>
                          <a:pt x="2298" y="53129"/>
                        </a:lnTo>
                        <a:lnTo>
                          <a:pt x="3678" y="56752"/>
                        </a:lnTo>
                        <a:lnTo>
                          <a:pt x="5325" y="60291"/>
                        </a:lnTo>
                        <a:lnTo>
                          <a:pt x="7164" y="63705"/>
                        </a:lnTo>
                        <a:lnTo>
                          <a:pt x="9272" y="67120"/>
                        </a:lnTo>
                        <a:lnTo>
                          <a:pt x="11532" y="70492"/>
                        </a:lnTo>
                        <a:lnTo>
                          <a:pt x="13946" y="73740"/>
                        </a:lnTo>
                        <a:lnTo>
                          <a:pt x="16551" y="76946"/>
                        </a:lnTo>
                        <a:lnTo>
                          <a:pt x="19233" y="80069"/>
                        </a:lnTo>
                        <a:lnTo>
                          <a:pt x="21992" y="83067"/>
                        </a:lnTo>
                        <a:lnTo>
                          <a:pt x="24865" y="85940"/>
                        </a:lnTo>
                        <a:lnTo>
                          <a:pt x="27777" y="88771"/>
                        </a:lnTo>
                        <a:lnTo>
                          <a:pt x="30727" y="91478"/>
                        </a:lnTo>
                        <a:lnTo>
                          <a:pt x="33639" y="94059"/>
                        </a:lnTo>
                        <a:lnTo>
                          <a:pt x="36551" y="96433"/>
                        </a:lnTo>
                        <a:lnTo>
                          <a:pt x="39386" y="98806"/>
                        </a:lnTo>
                        <a:lnTo>
                          <a:pt x="42183" y="100929"/>
                        </a:lnTo>
                        <a:lnTo>
                          <a:pt x="44904" y="102970"/>
                        </a:lnTo>
                        <a:lnTo>
                          <a:pt x="47432" y="104927"/>
                        </a:lnTo>
                        <a:lnTo>
                          <a:pt x="49846" y="106634"/>
                        </a:lnTo>
                        <a:lnTo>
                          <a:pt x="54214" y="109590"/>
                        </a:lnTo>
                        <a:lnTo>
                          <a:pt x="57701" y="111880"/>
                        </a:lnTo>
                        <a:lnTo>
                          <a:pt x="60114" y="113379"/>
                        </a:lnTo>
                        <a:lnTo>
                          <a:pt x="61340" y="114087"/>
                        </a:lnTo>
                        <a:close/>
                      </a:path>
                    </a:pathLst>
                  </a:custGeom>
                  <a:solidFill>
                    <a:srgbClr val="FF6500"/>
                  </a:solidFill>
                  <a:ln>
                    <a:noFill/>
                  </a:ln>
                </p:spPr>
                <p:txBody>
                  <a:bodyPr wrap="square" lIns="91440" tIns="45720" rIns="91440" bIns="45720" anchor="t" anchorCtr="0">
                    <a:normAutofit fontScale="25000" lnSpcReduction="20000"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>
                      <a:buClr>
                        <a:srgbClr val="000000"/>
                      </a:buClr>
                    </a:pPr>
                    <a:endParaRPr/>
                  </a:p>
                </p:txBody>
              </p:sp>
              <p:sp>
                <p:nvSpPr>
                  <p:cNvPr id="48" name="iSḷiḋe">
                    <a:extLst>
                      <a:ext uri="{FF2B5EF4-FFF2-40B4-BE49-F238E27FC236}">
                        <a16:creationId xmlns:a16="http://schemas.microsoft.com/office/drawing/2014/main" id="{A24FEEA7-F008-4592-9E9A-F891B65DD08E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132726" y="4246573"/>
                    <a:ext cx="1034490" cy="9512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0000" h="120000" extrusionOk="0">
                        <a:moveTo>
                          <a:pt x="61340" y="114087"/>
                        </a:moveTo>
                        <a:lnTo>
                          <a:pt x="61685" y="114295"/>
                        </a:lnTo>
                        <a:lnTo>
                          <a:pt x="61992" y="114378"/>
                        </a:lnTo>
                        <a:lnTo>
                          <a:pt x="62260" y="114462"/>
                        </a:lnTo>
                        <a:lnTo>
                          <a:pt x="62605" y="114462"/>
                        </a:lnTo>
                        <a:lnTo>
                          <a:pt x="62950" y="114462"/>
                        </a:lnTo>
                        <a:lnTo>
                          <a:pt x="63256" y="114337"/>
                        </a:lnTo>
                        <a:lnTo>
                          <a:pt x="63563" y="114212"/>
                        </a:lnTo>
                        <a:lnTo>
                          <a:pt x="63831" y="114045"/>
                        </a:lnTo>
                        <a:lnTo>
                          <a:pt x="64099" y="113879"/>
                        </a:lnTo>
                        <a:lnTo>
                          <a:pt x="64329" y="113629"/>
                        </a:lnTo>
                        <a:lnTo>
                          <a:pt x="64521" y="113337"/>
                        </a:lnTo>
                        <a:lnTo>
                          <a:pt x="64712" y="113004"/>
                        </a:lnTo>
                        <a:lnTo>
                          <a:pt x="64865" y="112713"/>
                        </a:lnTo>
                        <a:lnTo>
                          <a:pt x="64980" y="112338"/>
                        </a:lnTo>
                        <a:lnTo>
                          <a:pt x="65019" y="112005"/>
                        </a:lnTo>
                        <a:lnTo>
                          <a:pt x="65095" y="111630"/>
                        </a:lnTo>
                        <a:lnTo>
                          <a:pt x="65019" y="110131"/>
                        </a:lnTo>
                        <a:lnTo>
                          <a:pt x="64980" y="108674"/>
                        </a:lnTo>
                        <a:lnTo>
                          <a:pt x="64865" y="107258"/>
                        </a:lnTo>
                        <a:lnTo>
                          <a:pt x="64750" y="105801"/>
                        </a:lnTo>
                        <a:lnTo>
                          <a:pt x="64597" y="104427"/>
                        </a:lnTo>
                        <a:lnTo>
                          <a:pt x="64367" y="103053"/>
                        </a:lnTo>
                        <a:lnTo>
                          <a:pt x="64137" y="101679"/>
                        </a:lnTo>
                        <a:lnTo>
                          <a:pt x="63869" y="100305"/>
                        </a:lnTo>
                        <a:lnTo>
                          <a:pt x="63563" y="98972"/>
                        </a:lnTo>
                        <a:lnTo>
                          <a:pt x="63218" y="97640"/>
                        </a:lnTo>
                        <a:lnTo>
                          <a:pt x="62873" y="96391"/>
                        </a:lnTo>
                        <a:lnTo>
                          <a:pt x="62490" y="95142"/>
                        </a:lnTo>
                        <a:lnTo>
                          <a:pt x="61685" y="92643"/>
                        </a:lnTo>
                        <a:lnTo>
                          <a:pt x="60804" y="90312"/>
                        </a:lnTo>
                        <a:lnTo>
                          <a:pt x="63754" y="92977"/>
                        </a:lnTo>
                        <a:lnTo>
                          <a:pt x="66743" y="95475"/>
                        </a:lnTo>
                        <a:lnTo>
                          <a:pt x="69655" y="97807"/>
                        </a:lnTo>
                        <a:lnTo>
                          <a:pt x="72490" y="99972"/>
                        </a:lnTo>
                        <a:lnTo>
                          <a:pt x="75249" y="102012"/>
                        </a:lnTo>
                        <a:lnTo>
                          <a:pt x="78007" y="103886"/>
                        </a:lnTo>
                        <a:lnTo>
                          <a:pt x="80613" y="105676"/>
                        </a:lnTo>
                        <a:lnTo>
                          <a:pt x="83180" y="107258"/>
                        </a:lnTo>
                        <a:lnTo>
                          <a:pt x="85670" y="108757"/>
                        </a:lnTo>
                        <a:lnTo>
                          <a:pt x="88084" y="110131"/>
                        </a:lnTo>
                        <a:lnTo>
                          <a:pt x="90459" y="111380"/>
                        </a:lnTo>
                        <a:lnTo>
                          <a:pt x="92720" y="112546"/>
                        </a:lnTo>
                        <a:lnTo>
                          <a:pt x="94865" y="113546"/>
                        </a:lnTo>
                        <a:lnTo>
                          <a:pt x="96973" y="114503"/>
                        </a:lnTo>
                        <a:lnTo>
                          <a:pt x="98965" y="115378"/>
                        </a:lnTo>
                        <a:lnTo>
                          <a:pt x="100881" y="116127"/>
                        </a:lnTo>
                        <a:lnTo>
                          <a:pt x="102720" y="116793"/>
                        </a:lnTo>
                        <a:lnTo>
                          <a:pt x="104444" y="117335"/>
                        </a:lnTo>
                        <a:lnTo>
                          <a:pt x="106091" y="117876"/>
                        </a:lnTo>
                        <a:lnTo>
                          <a:pt x="107624" y="118292"/>
                        </a:lnTo>
                        <a:lnTo>
                          <a:pt x="109080" y="118667"/>
                        </a:lnTo>
                        <a:lnTo>
                          <a:pt x="110383" y="119042"/>
                        </a:lnTo>
                        <a:lnTo>
                          <a:pt x="111609" y="119250"/>
                        </a:lnTo>
                        <a:lnTo>
                          <a:pt x="112720" y="119458"/>
                        </a:lnTo>
                        <a:lnTo>
                          <a:pt x="114636" y="119750"/>
                        </a:lnTo>
                        <a:lnTo>
                          <a:pt x="116053" y="119916"/>
                        </a:lnTo>
                        <a:lnTo>
                          <a:pt x="117011" y="120000"/>
                        </a:lnTo>
                        <a:lnTo>
                          <a:pt x="117432" y="120000"/>
                        </a:lnTo>
                        <a:lnTo>
                          <a:pt x="117509" y="120000"/>
                        </a:lnTo>
                        <a:lnTo>
                          <a:pt x="117624" y="120000"/>
                        </a:lnTo>
                        <a:lnTo>
                          <a:pt x="117892" y="119916"/>
                        </a:lnTo>
                        <a:lnTo>
                          <a:pt x="118237" y="119875"/>
                        </a:lnTo>
                        <a:lnTo>
                          <a:pt x="118505" y="119750"/>
                        </a:lnTo>
                        <a:lnTo>
                          <a:pt x="118735" y="119625"/>
                        </a:lnTo>
                        <a:lnTo>
                          <a:pt x="119003" y="119458"/>
                        </a:lnTo>
                        <a:lnTo>
                          <a:pt x="119233" y="119208"/>
                        </a:lnTo>
                        <a:lnTo>
                          <a:pt x="119386" y="118959"/>
                        </a:lnTo>
                        <a:lnTo>
                          <a:pt x="119616" y="118709"/>
                        </a:lnTo>
                        <a:lnTo>
                          <a:pt x="119693" y="118417"/>
                        </a:lnTo>
                        <a:lnTo>
                          <a:pt x="119808" y="118043"/>
                        </a:lnTo>
                        <a:lnTo>
                          <a:pt x="119923" y="117751"/>
                        </a:lnTo>
                        <a:lnTo>
                          <a:pt x="119923" y="117418"/>
                        </a:lnTo>
                        <a:lnTo>
                          <a:pt x="120000" y="117043"/>
                        </a:lnTo>
                        <a:lnTo>
                          <a:pt x="119923" y="116668"/>
                        </a:lnTo>
                        <a:lnTo>
                          <a:pt x="119808" y="116377"/>
                        </a:lnTo>
                        <a:lnTo>
                          <a:pt x="119693" y="116002"/>
                        </a:lnTo>
                        <a:lnTo>
                          <a:pt x="119118" y="114712"/>
                        </a:lnTo>
                        <a:lnTo>
                          <a:pt x="118429" y="113379"/>
                        </a:lnTo>
                        <a:lnTo>
                          <a:pt x="117739" y="112047"/>
                        </a:lnTo>
                        <a:lnTo>
                          <a:pt x="117011" y="110673"/>
                        </a:lnTo>
                        <a:lnTo>
                          <a:pt x="115363" y="107841"/>
                        </a:lnTo>
                        <a:lnTo>
                          <a:pt x="113601" y="104927"/>
                        </a:lnTo>
                        <a:lnTo>
                          <a:pt x="111647" y="101970"/>
                        </a:lnTo>
                        <a:lnTo>
                          <a:pt x="109616" y="98889"/>
                        </a:lnTo>
                        <a:lnTo>
                          <a:pt x="107471" y="95850"/>
                        </a:lnTo>
                        <a:lnTo>
                          <a:pt x="105249" y="92768"/>
                        </a:lnTo>
                        <a:lnTo>
                          <a:pt x="102950" y="89729"/>
                        </a:lnTo>
                        <a:lnTo>
                          <a:pt x="100613" y="86648"/>
                        </a:lnTo>
                        <a:lnTo>
                          <a:pt x="98314" y="83650"/>
                        </a:lnTo>
                        <a:lnTo>
                          <a:pt x="95977" y="80693"/>
                        </a:lnTo>
                        <a:lnTo>
                          <a:pt x="93678" y="77820"/>
                        </a:lnTo>
                        <a:lnTo>
                          <a:pt x="91417" y="74989"/>
                        </a:lnTo>
                        <a:lnTo>
                          <a:pt x="89195" y="72366"/>
                        </a:lnTo>
                        <a:lnTo>
                          <a:pt x="87049" y="69826"/>
                        </a:lnTo>
                        <a:lnTo>
                          <a:pt x="88888" y="70617"/>
                        </a:lnTo>
                        <a:lnTo>
                          <a:pt x="90689" y="71325"/>
                        </a:lnTo>
                        <a:lnTo>
                          <a:pt x="92452" y="71991"/>
                        </a:lnTo>
                        <a:lnTo>
                          <a:pt x="94214" y="72657"/>
                        </a:lnTo>
                        <a:lnTo>
                          <a:pt x="97471" y="73740"/>
                        </a:lnTo>
                        <a:lnTo>
                          <a:pt x="100459" y="74656"/>
                        </a:lnTo>
                        <a:lnTo>
                          <a:pt x="103065" y="75364"/>
                        </a:lnTo>
                        <a:lnTo>
                          <a:pt x="105019" y="75905"/>
                        </a:lnTo>
                        <a:lnTo>
                          <a:pt x="106398" y="76280"/>
                        </a:lnTo>
                        <a:lnTo>
                          <a:pt x="107088" y="76405"/>
                        </a:lnTo>
                        <a:lnTo>
                          <a:pt x="107471" y="76446"/>
                        </a:lnTo>
                        <a:lnTo>
                          <a:pt x="107777" y="76488"/>
                        </a:lnTo>
                        <a:lnTo>
                          <a:pt x="108122" y="76446"/>
                        </a:lnTo>
                        <a:lnTo>
                          <a:pt x="108467" y="76321"/>
                        </a:lnTo>
                        <a:lnTo>
                          <a:pt x="108773" y="76155"/>
                        </a:lnTo>
                        <a:lnTo>
                          <a:pt x="109118" y="75947"/>
                        </a:lnTo>
                        <a:lnTo>
                          <a:pt x="109386" y="75655"/>
                        </a:lnTo>
                        <a:lnTo>
                          <a:pt x="109655" y="75364"/>
                        </a:lnTo>
                        <a:lnTo>
                          <a:pt x="109846" y="75072"/>
                        </a:lnTo>
                        <a:lnTo>
                          <a:pt x="110000" y="74698"/>
                        </a:lnTo>
                        <a:lnTo>
                          <a:pt x="110114" y="74365"/>
                        </a:lnTo>
                        <a:lnTo>
                          <a:pt x="110114" y="73907"/>
                        </a:lnTo>
                        <a:lnTo>
                          <a:pt x="110153" y="73573"/>
                        </a:lnTo>
                        <a:lnTo>
                          <a:pt x="110114" y="73199"/>
                        </a:lnTo>
                        <a:lnTo>
                          <a:pt x="110000" y="72782"/>
                        </a:lnTo>
                        <a:lnTo>
                          <a:pt x="109885" y="72408"/>
                        </a:lnTo>
                        <a:lnTo>
                          <a:pt x="107011" y="66412"/>
                        </a:lnTo>
                        <a:lnTo>
                          <a:pt x="104061" y="60791"/>
                        </a:lnTo>
                        <a:lnTo>
                          <a:pt x="101072" y="55419"/>
                        </a:lnTo>
                        <a:lnTo>
                          <a:pt x="98045" y="50381"/>
                        </a:lnTo>
                        <a:lnTo>
                          <a:pt x="94865" y="45718"/>
                        </a:lnTo>
                        <a:lnTo>
                          <a:pt x="91724" y="41263"/>
                        </a:lnTo>
                        <a:lnTo>
                          <a:pt x="88582" y="37182"/>
                        </a:lnTo>
                        <a:lnTo>
                          <a:pt x="85440" y="33351"/>
                        </a:lnTo>
                        <a:lnTo>
                          <a:pt x="82260" y="29729"/>
                        </a:lnTo>
                        <a:lnTo>
                          <a:pt x="79118" y="26439"/>
                        </a:lnTo>
                        <a:lnTo>
                          <a:pt x="75977" y="23358"/>
                        </a:lnTo>
                        <a:lnTo>
                          <a:pt x="72796" y="20610"/>
                        </a:lnTo>
                        <a:lnTo>
                          <a:pt x="69770" y="18029"/>
                        </a:lnTo>
                        <a:lnTo>
                          <a:pt x="66743" y="15614"/>
                        </a:lnTo>
                        <a:lnTo>
                          <a:pt x="63754" y="13532"/>
                        </a:lnTo>
                        <a:lnTo>
                          <a:pt x="60881" y="11533"/>
                        </a:lnTo>
                        <a:lnTo>
                          <a:pt x="58084" y="9784"/>
                        </a:lnTo>
                        <a:lnTo>
                          <a:pt x="55363" y="8244"/>
                        </a:lnTo>
                        <a:lnTo>
                          <a:pt x="52796" y="6870"/>
                        </a:lnTo>
                        <a:lnTo>
                          <a:pt x="50268" y="5662"/>
                        </a:lnTo>
                        <a:lnTo>
                          <a:pt x="47892" y="4580"/>
                        </a:lnTo>
                        <a:lnTo>
                          <a:pt x="45670" y="3622"/>
                        </a:lnTo>
                        <a:lnTo>
                          <a:pt x="43563" y="2831"/>
                        </a:lnTo>
                        <a:lnTo>
                          <a:pt x="41647" y="2165"/>
                        </a:lnTo>
                        <a:lnTo>
                          <a:pt x="39885" y="1582"/>
                        </a:lnTo>
                        <a:lnTo>
                          <a:pt x="38275" y="1165"/>
                        </a:lnTo>
                        <a:lnTo>
                          <a:pt x="36896" y="791"/>
                        </a:lnTo>
                        <a:lnTo>
                          <a:pt x="35670" y="499"/>
                        </a:lnTo>
                        <a:lnTo>
                          <a:pt x="33908" y="124"/>
                        </a:lnTo>
                        <a:lnTo>
                          <a:pt x="33103" y="0"/>
                        </a:lnTo>
                        <a:lnTo>
                          <a:pt x="32796" y="0"/>
                        </a:lnTo>
                        <a:lnTo>
                          <a:pt x="32528" y="0"/>
                        </a:lnTo>
                        <a:lnTo>
                          <a:pt x="32260" y="83"/>
                        </a:lnTo>
                        <a:lnTo>
                          <a:pt x="31992" y="124"/>
                        </a:lnTo>
                        <a:lnTo>
                          <a:pt x="31724" y="249"/>
                        </a:lnTo>
                        <a:lnTo>
                          <a:pt x="31494" y="374"/>
                        </a:lnTo>
                        <a:lnTo>
                          <a:pt x="31226" y="624"/>
                        </a:lnTo>
                        <a:lnTo>
                          <a:pt x="31034" y="791"/>
                        </a:lnTo>
                        <a:lnTo>
                          <a:pt x="27586" y="4496"/>
                        </a:lnTo>
                        <a:lnTo>
                          <a:pt x="28735" y="5287"/>
                        </a:lnTo>
                        <a:lnTo>
                          <a:pt x="29885" y="6120"/>
                        </a:lnTo>
                        <a:lnTo>
                          <a:pt x="31034" y="7036"/>
                        </a:lnTo>
                        <a:lnTo>
                          <a:pt x="32260" y="8036"/>
                        </a:lnTo>
                        <a:lnTo>
                          <a:pt x="33409" y="9118"/>
                        </a:lnTo>
                        <a:lnTo>
                          <a:pt x="34674" y="10326"/>
                        </a:lnTo>
                        <a:lnTo>
                          <a:pt x="35900" y="11575"/>
                        </a:lnTo>
                        <a:lnTo>
                          <a:pt x="37126" y="12990"/>
                        </a:lnTo>
                        <a:lnTo>
                          <a:pt x="38314" y="14489"/>
                        </a:lnTo>
                        <a:lnTo>
                          <a:pt x="39616" y="16030"/>
                        </a:lnTo>
                        <a:lnTo>
                          <a:pt x="40804" y="17779"/>
                        </a:lnTo>
                        <a:lnTo>
                          <a:pt x="41992" y="19569"/>
                        </a:lnTo>
                        <a:lnTo>
                          <a:pt x="43180" y="21568"/>
                        </a:lnTo>
                        <a:lnTo>
                          <a:pt x="44329" y="23608"/>
                        </a:lnTo>
                        <a:lnTo>
                          <a:pt x="45517" y="25815"/>
                        </a:lnTo>
                        <a:lnTo>
                          <a:pt x="46590" y="28188"/>
                        </a:lnTo>
                        <a:lnTo>
                          <a:pt x="46666" y="28396"/>
                        </a:lnTo>
                        <a:lnTo>
                          <a:pt x="46704" y="28688"/>
                        </a:lnTo>
                        <a:lnTo>
                          <a:pt x="46666" y="29021"/>
                        </a:lnTo>
                        <a:lnTo>
                          <a:pt x="46513" y="29229"/>
                        </a:lnTo>
                        <a:lnTo>
                          <a:pt x="46321" y="29479"/>
                        </a:lnTo>
                        <a:lnTo>
                          <a:pt x="46130" y="29604"/>
                        </a:lnTo>
                        <a:lnTo>
                          <a:pt x="45823" y="29687"/>
                        </a:lnTo>
                        <a:lnTo>
                          <a:pt x="45555" y="29687"/>
                        </a:lnTo>
                        <a:lnTo>
                          <a:pt x="44789" y="29479"/>
                        </a:lnTo>
                        <a:lnTo>
                          <a:pt x="43026" y="29021"/>
                        </a:lnTo>
                        <a:lnTo>
                          <a:pt x="41877" y="28646"/>
                        </a:lnTo>
                        <a:lnTo>
                          <a:pt x="40613" y="28230"/>
                        </a:lnTo>
                        <a:lnTo>
                          <a:pt x="39233" y="27689"/>
                        </a:lnTo>
                        <a:lnTo>
                          <a:pt x="37854" y="27147"/>
                        </a:lnTo>
                        <a:lnTo>
                          <a:pt x="39501" y="29146"/>
                        </a:lnTo>
                        <a:lnTo>
                          <a:pt x="41264" y="31353"/>
                        </a:lnTo>
                        <a:lnTo>
                          <a:pt x="43065" y="33643"/>
                        </a:lnTo>
                        <a:lnTo>
                          <a:pt x="44827" y="35975"/>
                        </a:lnTo>
                        <a:lnTo>
                          <a:pt x="46551" y="38390"/>
                        </a:lnTo>
                        <a:lnTo>
                          <a:pt x="48084" y="40721"/>
                        </a:lnTo>
                        <a:lnTo>
                          <a:pt x="48773" y="41845"/>
                        </a:lnTo>
                        <a:lnTo>
                          <a:pt x="49425" y="42928"/>
                        </a:lnTo>
                        <a:lnTo>
                          <a:pt x="49961" y="44011"/>
                        </a:lnTo>
                        <a:lnTo>
                          <a:pt x="50459" y="44968"/>
                        </a:lnTo>
                        <a:lnTo>
                          <a:pt x="50536" y="45301"/>
                        </a:lnTo>
                        <a:lnTo>
                          <a:pt x="50574" y="45510"/>
                        </a:lnTo>
                        <a:lnTo>
                          <a:pt x="50536" y="45759"/>
                        </a:lnTo>
                        <a:lnTo>
                          <a:pt x="50421" y="46051"/>
                        </a:lnTo>
                        <a:lnTo>
                          <a:pt x="50268" y="46259"/>
                        </a:lnTo>
                        <a:lnTo>
                          <a:pt x="50076" y="46426"/>
                        </a:lnTo>
                        <a:lnTo>
                          <a:pt x="49846" y="46467"/>
                        </a:lnTo>
                        <a:lnTo>
                          <a:pt x="49655" y="46551"/>
                        </a:lnTo>
                        <a:lnTo>
                          <a:pt x="49578" y="46551"/>
                        </a:lnTo>
                        <a:lnTo>
                          <a:pt x="49042" y="46467"/>
                        </a:lnTo>
                        <a:lnTo>
                          <a:pt x="47777" y="46301"/>
                        </a:lnTo>
                        <a:lnTo>
                          <a:pt x="46819" y="46134"/>
                        </a:lnTo>
                        <a:lnTo>
                          <a:pt x="45785" y="45884"/>
                        </a:lnTo>
                        <a:lnTo>
                          <a:pt x="44559" y="45510"/>
                        </a:lnTo>
                        <a:lnTo>
                          <a:pt x="43180" y="45052"/>
                        </a:lnTo>
                        <a:lnTo>
                          <a:pt x="41647" y="44385"/>
                        </a:lnTo>
                        <a:lnTo>
                          <a:pt x="40000" y="43678"/>
                        </a:lnTo>
                        <a:lnTo>
                          <a:pt x="38237" y="42720"/>
                        </a:lnTo>
                        <a:lnTo>
                          <a:pt x="36283" y="41554"/>
                        </a:lnTo>
                        <a:lnTo>
                          <a:pt x="34291" y="40305"/>
                        </a:lnTo>
                        <a:lnTo>
                          <a:pt x="32145" y="38723"/>
                        </a:lnTo>
                        <a:lnTo>
                          <a:pt x="31034" y="37890"/>
                        </a:lnTo>
                        <a:lnTo>
                          <a:pt x="29961" y="37015"/>
                        </a:lnTo>
                        <a:lnTo>
                          <a:pt x="28773" y="36016"/>
                        </a:lnTo>
                        <a:lnTo>
                          <a:pt x="27586" y="35017"/>
                        </a:lnTo>
                        <a:lnTo>
                          <a:pt x="27969" y="35933"/>
                        </a:lnTo>
                        <a:lnTo>
                          <a:pt x="28237" y="36891"/>
                        </a:lnTo>
                        <a:lnTo>
                          <a:pt x="28582" y="37848"/>
                        </a:lnTo>
                        <a:lnTo>
                          <a:pt x="28773" y="38848"/>
                        </a:lnTo>
                        <a:lnTo>
                          <a:pt x="29003" y="39930"/>
                        </a:lnTo>
                        <a:lnTo>
                          <a:pt x="29157" y="41013"/>
                        </a:lnTo>
                        <a:lnTo>
                          <a:pt x="29233" y="42095"/>
                        </a:lnTo>
                        <a:lnTo>
                          <a:pt x="29272" y="43219"/>
                        </a:lnTo>
                        <a:lnTo>
                          <a:pt x="29233" y="43553"/>
                        </a:lnTo>
                        <a:lnTo>
                          <a:pt x="29118" y="43761"/>
                        </a:lnTo>
                        <a:lnTo>
                          <a:pt x="28965" y="43969"/>
                        </a:lnTo>
                        <a:lnTo>
                          <a:pt x="28773" y="44136"/>
                        </a:lnTo>
                        <a:lnTo>
                          <a:pt x="28505" y="44260"/>
                        </a:lnTo>
                        <a:lnTo>
                          <a:pt x="28275" y="44260"/>
                        </a:lnTo>
                        <a:lnTo>
                          <a:pt x="28084" y="44260"/>
                        </a:lnTo>
                        <a:lnTo>
                          <a:pt x="27777" y="44136"/>
                        </a:lnTo>
                        <a:lnTo>
                          <a:pt x="27011" y="43594"/>
                        </a:lnTo>
                        <a:lnTo>
                          <a:pt x="25249" y="42512"/>
                        </a:lnTo>
                        <a:lnTo>
                          <a:pt x="24137" y="41721"/>
                        </a:lnTo>
                        <a:lnTo>
                          <a:pt x="22835" y="40846"/>
                        </a:lnTo>
                        <a:lnTo>
                          <a:pt x="21379" y="39805"/>
                        </a:lnTo>
                        <a:lnTo>
                          <a:pt x="19923" y="38681"/>
                        </a:lnTo>
                        <a:lnTo>
                          <a:pt x="18352" y="37432"/>
                        </a:lnTo>
                        <a:lnTo>
                          <a:pt x="16704" y="36016"/>
                        </a:lnTo>
                        <a:lnTo>
                          <a:pt x="15095" y="34517"/>
                        </a:lnTo>
                        <a:lnTo>
                          <a:pt x="13448" y="32977"/>
                        </a:lnTo>
                        <a:lnTo>
                          <a:pt x="11915" y="31353"/>
                        </a:lnTo>
                        <a:lnTo>
                          <a:pt x="10421" y="29687"/>
                        </a:lnTo>
                        <a:lnTo>
                          <a:pt x="9693" y="28771"/>
                        </a:lnTo>
                        <a:lnTo>
                          <a:pt x="8965" y="27855"/>
                        </a:lnTo>
                        <a:lnTo>
                          <a:pt x="8390" y="26981"/>
                        </a:lnTo>
                        <a:lnTo>
                          <a:pt x="7701" y="26023"/>
                        </a:lnTo>
                        <a:lnTo>
                          <a:pt x="1034" y="33226"/>
                        </a:lnTo>
                        <a:lnTo>
                          <a:pt x="766" y="33560"/>
                        </a:lnTo>
                        <a:lnTo>
                          <a:pt x="536" y="33934"/>
                        </a:lnTo>
                        <a:lnTo>
                          <a:pt x="383" y="34351"/>
                        </a:lnTo>
                        <a:lnTo>
                          <a:pt x="268" y="34850"/>
                        </a:lnTo>
                        <a:lnTo>
                          <a:pt x="0" y="38556"/>
                        </a:lnTo>
                        <a:lnTo>
                          <a:pt x="38" y="42220"/>
                        </a:lnTo>
                        <a:lnTo>
                          <a:pt x="498" y="45926"/>
                        </a:lnTo>
                        <a:lnTo>
                          <a:pt x="1264" y="49548"/>
                        </a:lnTo>
                        <a:lnTo>
                          <a:pt x="2298" y="53129"/>
                        </a:lnTo>
                        <a:lnTo>
                          <a:pt x="3678" y="56752"/>
                        </a:lnTo>
                        <a:lnTo>
                          <a:pt x="5325" y="60291"/>
                        </a:lnTo>
                        <a:lnTo>
                          <a:pt x="7164" y="63705"/>
                        </a:lnTo>
                        <a:lnTo>
                          <a:pt x="9272" y="67120"/>
                        </a:lnTo>
                        <a:lnTo>
                          <a:pt x="11532" y="70492"/>
                        </a:lnTo>
                        <a:lnTo>
                          <a:pt x="13946" y="73740"/>
                        </a:lnTo>
                        <a:lnTo>
                          <a:pt x="16551" y="76946"/>
                        </a:lnTo>
                        <a:lnTo>
                          <a:pt x="19233" y="80069"/>
                        </a:lnTo>
                        <a:lnTo>
                          <a:pt x="21992" y="83067"/>
                        </a:lnTo>
                        <a:lnTo>
                          <a:pt x="24865" y="85940"/>
                        </a:lnTo>
                        <a:lnTo>
                          <a:pt x="27777" y="88771"/>
                        </a:lnTo>
                        <a:lnTo>
                          <a:pt x="30727" y="91478"/>
                        </a:lnTo>
                        <a:lnTo>
                          <a:pt x="33639" y="94059"/>
                        </a:lnTo>
                        <a:lnTo>
                          <a:pt x="36551" y="96433"/>
                        </a:lnTo>
                        <a:lnTo>
                          <a:pt x="39386" y="98806"/>
                        </a:lnTo>
                        <a:lnTo>
                          <a:pt x="42183" y="100929"/>
                        </a:lnTo>
                        <a:lnTo>
                          <a:pt x="44904" y="102970"/>
                        </a:lnTo>
                        <a:lnTo>
                          <a:pt x="47432" y="104927"/>
                        </a:lnTo>
                        <a:lnTo>
                          <a:pt x="49846" y="106634"/>
                        </a:lnTo>
                        <a:lnTo>
                          <a:pt x="54214" y="109590"/>
                        </a:lnTo>
                        <a:lnTo>
                          <a:pt x="57701" y="111880"/>
                        </a:lnTo>
                        <a:lnTo>
                          <a:pt x="60114" y="113379"/>
                        </a:lnTo>
                        <a:lnTo>
                          <a:pt x="61340" y="114087"/>
                        </a:lnTo>
                        <a:close/>
                      </a:path>
                    </a:pathLst>
                  </a:custGeom>
                  <a:solidFill>
                    <a:srgbClr val="FF8C00"/>
                  </a:solidFill>
                  <a:ln>
                    <a:noFill/>
                  </a:ln>
                </p:spPr>
                <p:txBody>
                  <a:bodyPr wrap="square" lIns="91440" tIns="45720" rIns="91440" bIns="45720" anchor="t" anchorCtr="0">
                    <a:normAutofit fontScale="25000" lnSpcReduction="20000"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>
                      <a:buClr>
                        <a:srgbClr val="000000"/>
                      </a:buClr>
                    </a:pPr>
                    <a:endParaRPr/>
                  </a:p>
                </p:txBody>
              </p:sp>
              <p:sp>
                <p:nvSpPr>
                  <p:cNvPr id="49" name="îsļíḑè">
                    <a:extLst>
                      <a:ext uri="{FF2B5EF4-FFF2-40B4-BE49-F238E27FC236}">
                        <a16:creationId xmlns:a16="http://schemas.microsoft.com/office/drawing/2014/main" id="{AF933C9F-7831-42EA-B4A7-22A564196E3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160121" y="4201993"/>
                    <a:ext cx="982805" cy="9037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0000" h="120000" extrusionOk="0">
                        <a:moveTo>
                          <a:pt x="61340" y="114087"/>
                        </a:moveTo>
                        <a:lnTo>
                          <a:pt x="61685" y="114295"/>
                        </a:lnTo>
                        <a:lnTo>
                          <a:pt x="61992" y="114378"/>
                        </a:lnTo>
                        <a:lnTo>
                          <a:pt x="62260" y="114462"/>
                        </a:lnTo>
                        <a:lnTo>
                          <a:pt x="62605" y="114462"/>
                        </a:lnTo>
                        <a:lnTo>
                          <a:pt x="62950" y="114462"/>
                        </a:lnTo>
                        <a:lnTo>
                          <a:pt x="63256" y="114337"/>
                        </a:lnTo>
                        <a:lnTo>
                          <a:pt x="63563" y="114212"/>
                        </a:lnTo>
                        <a:lnTo>
                          <a:pt x="63831" y="114045"/>
                        </a:lnTo>
                        <a:lnTo>
                          <a:pt x="64099" y="113879"/>
                        </a:lnTo>
                        <a:lnTo>
                          <a:pt x="64329" y="113629"/>
                        </a:lnTo>
                        <a:lnTo>
                          <a:pt x="64521" y="113337"/>
                        </a:lnTo>
                        <a:lnTo>
                          <a:pt x="64712" y="113004"/>
                        </a:lnTo>
                        <a:lnTo>
                          <a:pt x="64865" y="112713"/>
                        </a:lnTo>
                        <a:lnTo>
                          <a:pt x="64980" y="112338"/>
                        </a:lnTo>
                        <a:lnTo>
                          <a:pt x="65019" y="112005"/>
                        </a:lnTo>
                        <a:lnTo>
                          <a:pt x="65095" y="111630"/>
                        </a:lnTo>
                        <a:lnTo>
                          <a:pt x="65019" y="110131"/>
                        </a:lnTo>
                        <a:lnTo>
                          <a:pt x="64980" y="108674"/>
                        </a:lnTo>
                        <a:lnTo>
                          <a:pt x="64865" y="107258"/>
                        </a:lnTo>
                        <a:lnTo>
                          <a:pt x="64750" y="105801"/>
                        </a:lnTo>
                        <a:lnTo>
                          <a:pt x="64597" y="104427"/>
                        </a:lnTo>
                        <a:lnTo>
                          <a:pt x="64367" y="103053"/>
                        </a:lnTo>
                        <a:lnTo>
                          <a:pt x="64137" y="101679"/>
                        </a:lnTo>
                        <a:lnTo>
                          <a:pt x="63869" y="100305"/>
                        </a:lnTo>
                        <a:lnTo>
                          <a:pt x="63563" y="98972"/>
                        </a:lnTo>
                        <a:lnTo>
                          <a:pt x="63218" y="97640"/>
                        </a:lnTo>
                        <a:lnTo>
                          <a:pt x="62873" y="96391"/>
                        </a:lnTo>
                        <a:lnTo>
                          <a:pt x="62490" y="95142"/>
                        </a:lnTo>
                        <a:lnTo>
                          <a:pt x="61685" y="92643"/>
                        </a:lnTo>
                        <a:lnTo>
                          <a:pt x="60804" y="90312"/>
                        </a:lnTo>
                        <a:lnTo>
                          <a:pt x="63754" y="92977"/>
                        </a:lnTo>
                        <a:lnTo>
                          <a:pt x="66743" y="95475"/>
                        </a:lnTo>
                        <a:lnTo>
                          <a:pt x="69655" y="97807"/>
                        </a:lnTo>
                        <a:lnTo>
                          <a:pt x="72490" y="99972"/>
                        </a:lnTo>
                        <a:lnTo>
                          <a:pt x="75249" y="102012"/>
                        </a:lnTo>
                        <a:lnTo>
                          <a:pt x="78007" y="103886"/>
                        </a:lnTo>
                        <a:lnTo>
                          <a:pt x="80613" y="105676"/>
                        </a:lnTo>
                        <a:lnTo>
                          <a:pt x="83180" y="107258"/>
                        </a:lnTo>
                        <a:lnTo>
                          <a:pt x="85670" y="108757"/>
                        </a:lnTo>
                        <a:lnTo>
                          <a:pt x="88084" y="110131"/>
                        </a:lnTo>
                        <a:lnTo>
                          <a:pt x="90459" y="111380"/>
                        </a:lnTo>
                        <a:lnTo>
                          <a:pt x="92720" y="112546"/>
                        </a:lnTo>
                        <a:lnTo>
                          <a:pt x="94865" y="113546"/>
                        </a:lnTo>
                        <a:lnTo>
                          <a:pt x="96973" y="114503"/>
                        </a:lnTo>
                        <a:lnTo>
                          <a:pt x="98965" y="115378"/>
                        </a:lnTo>
                        <a:lnTo>
                          <a:pt x="100881" y="116127"/>
                        </a:lnTo>
                        <a:lnTo>
                          <a:pt x="102720" y="116793"/>
                        </a:lnTo>
                        <a:lnTo>
                          <a:pt x="104444" y="117335"/>
                        </a:lnTo>
                        <a:lnTo>
                          <a:pt x="106091" y="117876"/>
                        </a:lnTo>
                        <a:lnTo>
                          <a:pt x="107624" y="118292"/>
                        </a:lnTo>
                        <a:lnTo>
                          <a:pt x="109080" y="118667"/>
                        </a:lnTo>
                        <a:lnTo>
                          <a:pt x="110383" y="119042"/>
                        </a:lnTo>
                        <a:lnTo>
                          <a:pt x="111609" y="119250"/>
                        </a:lnTo>
                        <a:lnTo>
                          <a:pt x="112720" y="119458"/>
                        </a:lnTo>
                        <a:lnTo>
                          <a:pt x="114636" y="119750"/>
                        </a:lnTo>
                        <a:lnTo>
                          <a:pt x="116053" y="119916"/>
                        </a:lnTo>
                        <a:lnTo>
                          <a:pt x="117011" y="120000"/>
                        </a:lnTo>
                        <a:lnTo>
                          <a:pt x="117432" y="120000"/>
                        </a:lnTo>
                        <a:lnTo>
                          <a:pt x="117509" y="120000"/>
                        </a:lnTo>
                        <a:lnTo>
                          <a:pt x="117624" y="120000"/>
                        </a:lnTo>
                        <a:lnTo>
                          <a:pt x="117892" y="119916"/>
                        </a:lnTo>
                        <a:lnTo>
                          <a:pt x="118237" y="119875"/>
                        </a:lnTo>
                        <a:lnTo>
                          <a:pt x="118505" y="119750"/>
                        </a:lnTo>
                        <a:lnTo>
                          <a:pt x="118735" y="119625"/>
                        </a:lnTo>
                        <a:lnTo>
                          <a:pt x="119003" y="119458"/>
                        </a:lnTo>
                        <a:lnTo>
                          <a:pt x="119233" y="119208"/>
                        </a:lnTo>
                        <a:lnTo>
                          <a:pt x="119386" y="118959"/>
                        </a:lnTo>
                        <a:lnTo>
                          <a:pt x="119616" y="118709"/>
                        </a:lnTo>
                        <a:lnTo>
                          <a:pt x="119693" y="118417"/>
                        </a:lnTo>
                        <a:lnTo>
                          <a:pt x="119808" y="118043"/>
                        </a:lnTo>
                        <a:lnTo>
                          <a:pt x="119923" y="117751"/>
                        </a:lnTo>
                        <a:lnTo>
                          <a:pt x="119923" y="117418"/>
                        </a:lnTo>
                        <a:lnTo>
                          <a:pt x="120000" y="117043"/>
                        </a:lnTo>
                        <a:lnTo>
                          <a:pt x="119923" y="116668"/>
                        </a:lnTo>
                        <a:lnTo>
                          <a:pt x="119808" y="116377"/>
                        </a:lnTo>
                        <a:lnTo>
                          <a:pt x="119693" y="116002"/>
                        </a:lnTo>
                        <a:lnTo>
                          <a:pt x="119118" y="114712"/>
                        </a:lnTo>
                        <a:lnTo>
                          <a:pt x="118429" y="113379"/>
                        </a:lnTo>
                        <a:lnTo>
                          <a:pt x="117739" y="112047"/>
                        </a:lnTo>
                        <a:lnTo>
                          <a:pt x="117011" y="110673"/>
                        </a:lnTo>
                        <a:lnTo>
                          <a:pt x="115363" y="107841"/>
                        </a:lnTo>
                        <a:lnTo>
                          <a:pt x="113601" y="104927"/>
                        </a:lnTo>
                        <a:lnTo>
                          <a:pt x="111647" y="101970"/>
                        </a:lnTo>
                        <a:lnTo>
                          <a:pt x="109616" y="98889"/>
                        </a:lnTo>
                        <a:lnTo>
                          <a:pt x="107471" y="95850"/>
                        </a:lnTo>
                        <a:lnTo>
                          <a:pt x="105249" y="92768"/>
                        </a:lnTo>
                        <a:lnTo>
                          <a:pt x="102950" y="89729"/>
                        </a:lnTo>
                        <a:lnTo>
                          <a:pt x="100613" y="86648"/>
                        </a:lnTo>
                        <a:lnTo>
                          <a:pt x="98314" y="83650"/>
                        </a:lnTo>
                        <a:lnTo>
                          <a:pt x="95977" y="80693"/>
                        </a:lnTo>
                        <a:lnTo>
                          <a:pt x="93678" y="77820"/>
                        </a:lnTo>
                        <a:lnTo>
                          <a:pt x="91417" y="74989"/>
                        </a:lnTo>
                        <a:lnTo>
                          <a:pt x="89195" y="72366"/>
                        </a:lnTo>
                        <a:lnTo>
                          <a:pt x="87049" y="69826"/>
                        </a:lnTo>
                        <a:lnTo>
                          <a:pt x="88888" y="70617"/>
                        </a:lnTo>
                        <a:lnTo>
                          <a:pt x="90689" y="71325"/>
                        </a:lnTo>
                        <a:lnTo>
                          <a:pt x="92452" y="71991"/>
                        </a:lnTo>
                        <a:lnTo>
                          <a:pt x="94214" y="72657"/>
                        </a:lnTo>
                        <a:lnTo>
                          <a:pt x="97471" y="73740"/>
                        </a:lnTo>
                        <a:lnTo>
                          <a:pt x="100459" y="74656"/>
                        </a:lnTo>
                        <a:lnTo>
                          <a:pt x="103065" y="75364"/>
                        </a:lnTo>
                        <a:lnTo>
                          <a:pt x="105019" y="75905"/>
                        </a:lnTo>
                        <a:lnTo>
                          <a:pt x="106398" y="76280"/>
                        </a:lnTo>
                        <a:lnTo>
                          <a:pt x="107088" y="76405"/>
                        </a:lnTo>
                        <a:lnTo>
                          <a:pt x="107471" y="76446"/>
                        </a:lnTo>
                        <a:lnTo>
                          <a:pt x="107777" y="76488"/>
                        </a:lnTo>
                        <a:lnTo>
                          <a:pt x="108122" y="76446"/>
                        </a:lnTo>
                        <a:lnTo>
                          <a:pt x="108467" y="76321"/>
                        </a:lnTo>
                        <a:lnTo>
                          <a:pt x="108773" y="76155"/>
                        </a:lnTo>
                        <a:lnTo>
                          <a:pt x="109118" y="75947"/>
                        </a:lnTo>
                        <a:lnTo>
                          <a:pt x="109386" y="75655"/>
                        </a:lnTo>
                        <a:lnTo>
                          <a:pt x="109655" y="75364"/>
                        </a:lnTo>
                        <a:lnTo>
                          <a:pt x="109846" y="75072"/>
                        </a:lnTo>
                        <a:lnTo>
                          <a:pt x="110000" y="74698"/>
                        </a:lnTo>
                        <a:lnTo>
                          <a:pt x="110114" y="74365"/>
                        </a:lnTo>
                        <a:lnTo>
                          <a:pt x="110114" y="73907"/>
                        </a:lnTo>
                        <a:lnTo>
                          <a:pt x="110153" y="73573"/>
                        </a:lnTo>
                        <a:lnTo>
                          <a:pt x="110114" y="73199"/>
                        </a:lnTo>
                        <a:lnTo>
                          <a:pt x="110000" y="72782"/>
                        </a:lnTo>
                        <a:lnTo>
                          <a:pt x="109885" y="72408"/>
                        </a:lnTo>
                        <a:lnTo>
                          <a:pt x="107011" y="66412"/>
                        </a:lnTo>
                        <a:lnTo>
                          <a:pt x="104061" y="60791"/>
                        </a:lnTo>
                        <a:lnTo>
                          <a:pt x="101072" y="55419"/>
                        </a:lnTo>
                        <a:lnTo>
                          <a:pt x="98045" y="50381"/>
                        </a:lnTo>
                        <a:lnTo>
                          <a:pt x="94865" y="45718"/>
                        </a:lnTo>
                        <a:lnTo>
                          <a:pt x="91724" y="41263"/>
                        </a:lnTo>
                        <a:lnTo>
                          <a:pt x="88582" y="37182"/>
                        </a:lnTo>
                        <a:lnTo>
                          <a:pt x="85440" y="33351"/>
                        </a:lnTo>
                        <a:lnTo>
                          <a:pt x="82260" y="29729"/>
                        </a:lnTo>
                        <a:lnTo>
                          <a:pt x="79118" y="26439"/>
                        </a:lnTo>
                        <a:lnTo>
                          <a:pt x="75977" y="23358"/>
                        </a:lnTo>
                        <a:lnTo>
                          <a:pt x="72796" y="20610"/>
                        </a:lnTo>
                        <a:lnTo>
                          <a:pt x="69770" y="18029"/>
                        </a:lnTo>
                        <a:lnTo>
                          <a:pt x="66743" y="15614"/>
                        </a:lnTo>
                        <a:lnTo>
                          <a:pt x="63754" y="13532"/>
                        </a:lnTo>
                        <a:lnTo>
                          <a:pt x="60881" y="11533"/>
                        </a:lnTo>
                        <a:lnTo>
                          <a:pt x="58084" y="9784"/>
                        </a:lnTo>
                        <a:lnTo>
                          <a:pt x="55363" y="8244"/>
                        </a:lnTo>
                        <a:lnTo>
                          <a:pt x="52796" y="6870"/>
                        </a:lnTo>
                        <a:lnTo>
                          <a:pt x="50268" y="5662"/>
                        </a:lnTo>
                        <a:lnTo>
                          <a:pt x="47892" y="4580"/>
                        </a:lnTo>
                        <a:lnTo>
                          <a:pt x="45670" y="3622"/>
                        </a:lnTo>
                        <a:lnTo>
                          <a:pt x="43563" y="2831"/>
                        </a:lnTo>
                        <a:lnTo>
                          <a:pt x="41647" y="2165"/>
                        </a:lnTo>
                        <a:lnTo>
                          <a:pt x="39885" y="1582"/>
                        </a:lnTo>
                        <a:lnTo>
                          <a:pt x="38275" y="1165"/>
                        </a:lnTo>
                        <a:lnTo>
                          <a:pt x="36896" y="791"/>
                        </a:lnTo>
                        <a:lnTo>
                          <a:pt x="35670" y="499"/>
                        </a:lnTo>
                        <a:lnTo>
                          <a:pt x="33908" y="124"/>
                        </a:lnTo>
                        <a:lnTo>
                          <a:pt x="33103" y="0"/>
                        </a:lnTo>
                        <a:lnTo>
                          <a:pt x="32796" y="0"/>
                        </a:lnTo>
                        <a:lnTo>
                          <a:pt x="32528" y="0"/>
                        </a:lnTo>
                        <a:lnTo>
                          <a:pt x="32260" y="83"/>
                        </a:lnTo>
                        <a:lnTo>
                          <a:pt x="31992" y="124"/>
                        </a:lnTo>
                        <a:lnTo>
                          <a:pt x="31724" y="249"/>
                        </a:lnTo>
                        <a:lnTo>
                          <a:pt x="31494" y="374"/>
                        </a:lnTo>
                        <a:lnTo>
                          <a:pt x="31226" y="624"/>
                        </a:lnTo>
                        <a:lnTo>
                          <a:pt x="31034" y="791"/>
                        </a:lnTo>
                        <a:lnTo>
                          <a:pt x="27586" y="4496"/>
                        </a:lnTo>
                        <a:lnTo>
                          <a:pt x="28735" y="5287"/>
                        </a:lnTo>
                        <a:lnTo>
                          <a:pt x="29885" y="6120"/>
                        </a:lnTo>
                        <a:lnTo>
                          <a:pt x="31034" y="7036"/>
                        </a:lnTo>
                        <a:lnTo>
                          <a:pt x="32260" y="8036"/>
                        </a:lnTo>
                        <a:lnTo>
                          <a:pt x="33409" y="9118"/>
                        </a:lnTo>
                        <a:lnTo>
                          <a:pt x="34674" y="10326"/>
                        </a:lnTo>
                        <a:lnTo>
                          <a:pt x="35900" y="11575"/>
                        </a:lnTo>
                        <a:lnTo>
                          <a:pt x="37126" y="12990"/>
                        </a:lnTo>
                        <a:lnTo>
                          <a:pt x="38314" y="14489"/>
                        </a:lnTo>
                        <a:lnTo>
                          <a:pt x="39616" y="16030"/>
                        </a:lnTo>
                        <a:lnTo>
                          <a:pt x="40804" y="17779"/>
                        </a:lnTo>
                        <a:lnTo>
                          <a:pt x="41992" y="19569"/>
                        </a:lnTo>
                        <a:lnTo>
                          <a:pt x="43180" y="21568"/>
                        </a:lnTo>
                        <a:lnTo>
                          <a:pt x="44329" y="23608"/>
                        </a:lnTo>
                        <a:lnTo>
                          <a:pt x="45517" y="25815"/>
                        </a:lnTo>
                        <a:lnTo>
                          <a:pt x="46590" y="28188"/>
                        </a:lnTo>
                        <a:lnTo>
                          <a:pt x="46666" y="28396"/>
                        </a:lnTo>
                        <a:lnTo>
                          <a:pt x="46704" y="28688"/>
                        </a:lnTo>
                        <a:lnTo>
                          <a:pt x="46666" y="29021"/>
                        </a:lnTo>
                        <a:lnTo>
                          <a:pt x="46513" y="29229"/>
                        </a:lnTo>
                        <a:lnTo>
                          <a:pt x="46321" y="29479"/>
                        </a:lnTo>
                        <a:lnTo>
                          <a:pt x="46130" y="29604"/>
                        </a:lnTo>
                        <a:lnTo>
                          <a:pt x="45823" y="29687"/>
                        </a:lnTo>
                        <a:lnTo>
                          <a:pt x="45555" y="29687"/>
                        </a:lnTo>
                        <a:lnTo>
                          <a:pt x="44789" y="29479"/>
                        </a:lnTo>
                        <a:lnTo>
                          <a:pt x="43026" y="29021"/>
                        </a:lnTo>
                        <a:lnTo>
                          <a:pt x="41877" y="28646"/>
                        </a:lnTo>
                        <a:lnTo>
                          <a:pt x="40613" y="28230"/>
                        </a:lnTo>
                        <a:lnTo>
                          <a:pt x="39233" y="27689"/>
                        </a:lnTo>
                        <a:lnTo>
                          <a:pt x="37854" y="27147"/>
                        </a:lnTo>
                        <a:lnTo>
                          <a:pt x="39501" y="29146"/>
                        </a:lnTo>
                        <a:lnTo>
                          <a:pt x="41264" y="31353"/>
                        </a:lnTo>
                        <a:lnTo>
                          <a:pt x="43065" y="33643"/>
                        </a:lnTo>
                        <a:lnTo>
                          <a:pt x="44827" y="35975"/>
                        </a:lnTo>
                        <a:lnTo>
                          <a:pt x="46551" y="38390"/>
                        </a:lnTo>
                        <a:lnTo>
                          <a:pt x="48084" y="40721"/>
                        </a:lnTo>
                        <a:lnTo>
                          <a:pt x="48773" y="41845"/>
                        </a:lnTo>
                        <a:lnTo>
                          <a:pt x="49425" y="42928"/>
                        </a:lnTo>
                        <a:lnTo>
                          <a:pt x="49961" y="44011"/>
                        </a:lnTo>
                        <a:lnTo>
                          <a:pt x="50459" y="44968"/>
                        </a:lnTo>
                        <a:lnTo>
                          <a:pt x="50536" y="45301"/>
                        </a:lnTo>
                        <a:lnTo>
                          <a:pt x="50574" y="45510"/>
                        </a:lnTo>
                        <a:lnTo>
                          <a:pt x="50536" y="45759"/>
                        </a:lnTo>
                        <a:lnTo>
                          <a:pt x="50421" y="46051"/>
                        </a:lnTo>
                        <a:lnTo>
                          <a:pt x="50268" y="46259"/>
                        </a:lnTo>
                        <a:lnTo>
                          <a:pt x="50076" y="46426"/>
                        </a:lnTo>
                        <a:lnTo>
                          <a:pt x="49846" y="46467"/>
                        </a:lnTo>
                        <a:lnTo>
                          <a:pt x="49655" y="46551"/>
                        </a:lnTo>
                        <a:lnTo>
                          <a:pt x="49578" y="46551"/>
                        </a:lnTo>
                        <a:lnTo>
                          <a:pt x="49042" y="46467"/>
                        </a:lnTo>
                        <a:lnTo>
                          <a:pt x="47777" y="46301"/>
                        </a:lnTo>
                        <a:lnTo>
                          <a:pt x="46819" y="46134"/>
                        </a:lnTo>
                        <a:lnTo>
                          <a:pt x="45785" y="45884"/>
                        </a:lnTo>
                        <a:lnTo>
                          <a:pt x="44559" y="45510"/>
                        </a:lnTo>
                        <a:lnTo>
                          <a:pt x="43180" y="45052"/>
                        </a:lnTo>
                        <a:lnTo>
                          <a:pt x="41647" y="44385"/>
                        </a:lnTo>
                        <a:lnTo>
                          <a:pt x="40000" y="43678"/>
                        </a:lnTo>
                        <a:lnTo>
                          <a:pt x="38237" y="42720"/>
                        </a:lnTo>
                        <a:lnTo>
                          <a:pt x="36283" y="41554"/>
                        </a:lnTo>
                        <a:lnTo>
                          <a:pt x="34291" y="40305"/>
                        </a:lnTo>
                        <a:lnTo>
                          <a:pt x="32145" y="38723"/>
                        </a:lnTo>
                        <a:lnTo>
                          <a:pt x="31034" y="37890"/>
                        </a:lnTo>
                        <a:lnTo>
                          <a:pt x="29961" y="37015"/>
                        </a:lnTo>
                        <a:lnTo>
                          <a:pt x="28773" y="36016"/>
                        </a:lnTo>
                        <a:lnTo>
                          <a:pt x="27586" y="35017"/>
                        </a:lnTo>
                        <a:lnTo>
                          <a:pt x="27969" y="35933"/>
                        </a:lnTo>
                        <a:lnTo>
                          <a:pt x="28237" y="36891"/>
                        </a:lnTo>
                        <a:lnTo>
                          <a:pt x="28582" y="37848"/>
                        </a:lnTo>
                        <a:lnTo>
                          <a:pt x="28773" y="38848"/>
                        </a:lnTo>
                        <a:lnTo>
                          <a:pt x="29003" y="39930"/>
                        </a:lnTo>
                        <a:lnTo>
                          <a:pt x="29157" y="41013"/>
                        </a:lnTo>
                        <a:lnTo>
                          <a:pt x="29233" y="42095"/>
                        </a:lnTo>
                        <a:lnTo>
                          <a:pt x="29272" y="43219"/>
                        </a:lnTo>
                        <a:lnTo>
                          <a:pt x="29233" y="43553"/>
                        </a:lnTo>
                        <a:lnTo>
                          <a:pt x="29118" y="43761"/>
                        </a:lnTo>
                        <a:lnTo>
                          <a:pt x="28965" y="43969"/>
                        </a:lnTo>
                        <a:lnTo>
                          <a:pt x="28773" y="44136"/>
                        </a:lnTo>
                        <a:lnTo>
                          <a:pt x="28505" y="44260"/>
                        </a:lnTo>
                        <a:lnTo>
                          <a:pt x="28275" y="44260"/>
                        </a:lnTo>
                        <a:lnTo>
                          <a:pt x="28084" y="44260"/>
                        </a:lnTo>
                        <a:lnTo>
                          <a:pt x="27777" y="44136"/>
                        </a:lnTo>
                        <a:lnTo>
                          <a:pt x="27011" y="43594"/>
                        </a:lnTo>
                        <a:lnTo>
                          <a:pt x="25249" y="42512"/>
                        </a:lnTo>
                        <a:lnTo>
                          <a:pt x="24137" y="41721"/>
                        </a:lnTo>
                        <a:lnTo>
                          <a:pt x="22835" y="40846"/>
                        </a:lnTo>
                        <a:lnTo>
                          <a:pt x="21379" y="39805"/>
                        </a:lnTo>
                        <a:lnTo>
                          <a:pt x="19923" y="38681"/>
                        </a:lnTo>
                        <a:lnTo>
                          <a:pt x="18352" y="37432"/>
                        </a:lnTo>
                        <a:lnTo>
                          <a:pt x="16704" y="36016"/>
                        </a:lnTo>
                        <a:lnTo>
                          <a:pt x="15095" y="34517"/>
                        </a:lnTo>
                        <a:lnTo>
                          <a:pt x="13448" y="32977"/>
                        </a:lnTo>
                        <a:lnTo>
                          <a:pt x="11915" y="31353"/>
                        </a:lnTo>
                        <a:lnTo>
                          <a:pt x="10421" y="29687"/>
                        </a:lnTo>
                        <a:lnTo>
                          <a:pt x="9693" y="28771"/>
                        </a:lnTo>
                        <a:lnTo>
                          <a:pt x="8965" y="27855"/>
                        </a:lnTo>
                        <a:lnTo>
                          <a:pt x="8390" y="26981"/>
                        </a:lnTo>
                        <a:lnTo>
                          <a:pt x="7701" y="26023"/>
                        </a:lnTo>
                        <a:lnTo>
                          <a:pt x="1034" y="33226"/>
                        </a:lnTo>
                        <a:lnTo>
                          <a:pt x="766" y="33560"/>
                        </a:lnTo>
                        <a:lnTo>
                          <a:pt x="536" y="33934"/>
                        </a:lnTo>
                        <a:lnTo>
                          <a:pt x="383" y="34351"/>
                        </a:lnTo>
                        <a:lnTo>
                          <a:pt x="268" y="34850"/>
                        </a:lnTo>
                        <a:lnTo>
                          <a:pt x="0" y="38556"/>
                        </a:lnTo>
                        <a:lnTo>
                          <a:pt x="38" y="42220"/>
                        </a:lnTo>
                        <a:lnTo>
                          <a:pt x="498" y="45926"/>
                        </a:lnTo>
                        <a:lnTo>
                          <a:pt x="1264" y="49548"/>
                        </a:lnTo>
                        <a:lnTo>
                          <a:pt x="2298" y="53129"/>
                        </a:lnTo>
                        <a:lnTo>
                          <a:pt x="3678" y="56752"/>
                        </a:lnTo>
                        <a:lnTo>
                          <a:pt x="5325" y="60291"/>
                        </a:lnTo>
                        <a:lnTo>
                          <a:pt x="7164" y="63705"/>
                        </a:lnTo>
                        <a:lnTo>
                          <a:pt x="9272" y="67120"/>
                        </a:lnTo>
                        <a:lnTo>
                          <a:pt x="11532" y="70492"/>
                        </a:lnTo>
                        <a:lnTo>
                          <a:pt x="13946" y="73740"/>
                        </a:lnTo>
                        <a:lnTo>
                          <a:pt x="16551" y="76946"/>
                        </a:lnTo>
                        <a:lnTo>
                          <a:pt x="19233" y="80069"/>
                        </a:lnTo>
                        <a:lnTo>
                          <a:pt x="21992" y="83067"/>
                        </a:lnTo>
                        <a:lnTo>
                          <a:pt x="24865" y="85940"/>
                        </a:lnTo>
                        <a:lnTo>
                          <a:pt x="27777" y="88771"/>
                        </a:lnTo>
                        <a:lnTo>
                          <a:pt x="30727" y="91478"/>
                        </a:lnTo>
                        <a:lnTo>
                          <a:pt x="33639" y="94059"/>
                        </a:lnTo>
                        <a:lnTo>
                          <a:pt x="36551" y="96433"/>
                        </a:lnTo>
                        <a:lnTo>
                          <a:pt x="39386" y="98806"/>
                        </a:lnTo>
                        <a:lnTo>
                          <a:pt x="42183" y="100929"/>
                        </a:lnTo>
                        <a:lnTo>
                          <a:pt x="44904" y="102970"/>
                        </a:lnTo>
                        <a:lnTo>
                          <a:pt x="47432" y="104927"/>
                        </a:lnTo>
                        <a:lnTo>
                          <a:pt x="49846" y="106634"/>
                        </a:lnTo>
                        <a:lnTo>
                          <a:pt x="54214" y="109590"/>
                        </a:lnTo>
                        <a:lnTo>
                          <a:pt x="57701" y="111880"/>
                        </a:lnTo>
                        <a:lnTo>
                          <a:pt x="60114" y="113379"/>
                        </a:lnTo>
                        <a:lnTo>
                          <a:pt x="61340" y="114087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txBody>
                  <a:bodyPr wrap="square" lIns="91440" tIns="45720" rIns="91440" bIns="45720" anchor="t" anchorCtr="0">
                    <a:normAutofit fontScale="25000" lnSpcReduction="20000"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>
                      <a:buClr>
                        <a:srgbClr val="000000"/>
                      </a:buClr>
                    </a:pPr>
                    <a:endParaRPr/>
                  </a:p>
                </p:txBody>
              </p:sp>
            </p:grpSp>
            <p:sp>
              <p:nvSpPr>
                <p:cNvPr id="45" name="ïśľïdé">
                  <a:extLst>
                    <a:ext uri="{FF2B5EF4-FFF2-40B4-BE49-F238E27FC236}">
                      <a16:creationId xmlns:a16="http://schemas.microsoft.com/office/drawing/2014/main" id="{35360A00-0D03-4F9E-9FE2-7425D9C3951D}"/>
                    </a:ext>
                  </a:extLst>
                </p:cNvPr>
                <p:cNvSpPr/>
                <p:nvPr/>
              </p:nvSpPr>
              <p:spPr>
                <a:xfrm rot="2700000">
                  <a:off x="5833244" y="2264417"/>
                  <a:ext cx="355440" cy="32317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751" y="23747"/>
                      </a:moveTo>
                      <a:lnTo>
                        <a:pt x="14331" y="23537"/>
                      </a:lnTo>
                      <a:lnTo>
                        <a:pt x="18057" y="23432"/>
                      </a:lnTo>
                      <a:lnTo>
                        <a:pt x="20063" y="23537"/>
                      </a:lnTo>
                      <a:lnTo>
                        <a:pt x="22452" y="23537"/>
                      </a:lnTo>
                      <a:lnTo>
                        <a:pt x="24936" y="23852"/>
                      </a:lnTo>
                      <a:lnTo>
                        <a:pt x="27515" y="24168"/>
                      </a:lnTo>
                      <a:lnTo>
                        <a:pt x="30382" y="24693"/>
                      </a:lnTo>
                      <a:lnTo>
                        <a:pt x="33343" y="25429"/>
                      </a:lnTo>
                      <a:lnTo>
                        <a:pt x="36305" y="26164"/>
                      </a:lnTo>
                      <a:lnTo>
                        <a:pt x="39554" y="27110"/>
                      </a:lnTo>
                      <a:lnTo>
                        <a:pt x="42802" y="28266"/>
                      </a:lnTo>
                      <a:lnTo>
                        <a:pt x="46146" y="29632"/>
                      </a:lnTo>
                      <a:lnTo>
                        <a:pt x="49394" y="31313"/>
                      </a:lnTo>
                      <a:lnTo>
                        <a:pt x="52834" y="33099"/>
                      </a:lnTo>
                      <a:lnTo>
                        <a:pt x="56178" y="35306"/>
                      </a:lnTo>
                      <a:lnTo>
                        <a:pt x="59617" y="37723"/>
                      </a:lnTo>
                      <a:lnTo>
                        <a:pt x="63057" y="40455"/>
                      </a:lnTo>
                      <a:lnTo>
                        <a:pt x="66305" y="43397"/>
                      </a:lnTo>
                      <a:lnTo>
                        <a:pt x="69745" y="46760"/>
                      </a:lnTo>
                      <a:lnTo>
                        <a:pt x="72898" y="50542"/>
                      </a:lnTo>
                      <a:lnTo>
                        <a:pt x="76146" y="54640"/>
                      </a:lnTo>
                      <a:lnTo>
                        <a:pt x="79299" y="59159"/>
                      </a:lnTo>
                      <a:lnTo>
                        <a:pt x="82261" y="64098"/>
                      </a:lnTo>
                      <a:lnTo>
                        <a:pt x="85222" y="69352"/>
                      </a:lnTo>
                      <a:lnTo>
                        <a:pt x="87802" y="75131"/>
                      </a:lnTo>
                      <a:lnTo>
                        <a:pt x="90382" y="81225"/>
                      </a:lnTo>
                      <a:lnTo>
                        <a:pt x="92866" y="87845"/>
                      </a:lnTo>
                      <a:lnTo>
                        <a:pt x="95063" y="94991"/>
                      </a:lnTo>
                      <a:lnTo>
                        <a:pt x="96974" y="102661"/>
                      </a:lnTo>
                      <a:lnTo>
                        <a:pt x="98980" y="110753"/>
                      </a:lnTo>
                      <a:lnTo>
                        <a:pt x="99171" y="111908"/>
                      </a:lnTo>
                      <a:lnTo>
                        <a:pt x="99649" y="112959"/>
                      </a:lnTo>
                      <a:lnTo>
                        <a:pt x="100031" y="114010"/>
                      </a:lnTo>
                      <a:lnTo>
                        <a:pt x="100605" y="115166"/>
                      </a:lnTo>
                      <a:lnTo>
                        <a:pt x="101273" y="116007"/>
                      </a:lnTo>
                      <a:lnTo>
                        <a:pt x="101942" y="116742"/>
                      </a:lnTo>
                      <a:lnTo>
                        <a:pt x="102802" y="117583"/>
                      </a:lnTo>
                      <a:lnTo>
                        <a:pt x="103662" y="118108"/>
                      </a:lnTo>
                      <a:lnTo>
                        <a:pt x="104426" y="118739"/>
                      </a:lnTo>
                      <a:lnTo>
                        <a:pt x="105382" y="119264"/>
                      </a:lnTo>
                      <a:lnTo>
                        <a:pt x="106337" y="119474"/>
                      </a:lnTo>
                      <a:lnTo>
                        <a:pt x="107292" y="119789"/>
                      </a:lnTo>
                      <a:lnTo>
                        <a:pt x="108439" y="120000"/>
                      </a:lnTo>
                      <a:lnTo>
                        <a:pt x="109490" y="120000"/>
                      </a:lnTo>
                      <a:lnTo>
                        <a:pt x="110636" y="120000"/>
                      </a:lnTo>
                      <a:lnTo>
                        <a:pt x="111592" y="119789"/>
                      </a:lnTo>
                      <a:lnTo>
                        <a:pt x="113121" y="119264"/>
                      </a:lnTo>
                      <a:lnTo>
                        <a:pt x="114458" y="118633"/>
                      </a:lnTo>
                      <a:lnTo>
                        <a:pt x="115700" y="117688"/>
                      </a:lnTo>
                      <a:lnTo>
                        <a:pt x="116942" y="116637"/>
                      </a:lnTo>
                      <a:lnTo>
                        <a:pt x="117802" y="115586"/>
                      </a:lnTo>
                      <a:lnTo>
                        <a:pt x="118471" y="114325"/>
                      </a:lnTo>
                      <a:lnTo>
                        <a:pt x="119140" y="112959"/>
                      </a:lnTo>
                      <a:lnTo>
                        <a:pt x="119617" y="111593"/>
                      </a:lnTo>
                      <a:lnTo>
                        <a:pt x="119808" y="110227"/>
                      </a:lnTo>
                      <a:lnTo>
                        <a:pt x="120000" y="108756"/>
                      </a:lnTo>
                      <a:lnTo>
                        <a:pt x="120000" y="107285"/>
                      </a:lnTo>
                      <a:lnTo>
                        <a:pt x="119808" y="105709"/>
                      </a:lnTo>
                      <a:lnTo>
                        <a:pt x="117611" y="95726"/>
                      </a:lnTo>
                      <a:lnTo>
                        <a:pt x="115031" y="86479"/>
                      </a:lnTo>
                      <a:lnTo>
                        <a:pt x="112452" y="77863"/>
                      </a:lnTo>
                      <a:lnTo>
                        <a:pt x="109394" y="69772"/>
                      </a:lnTo>
                      <a:lnTo>
                        <a:pt x="106050" y="62206"/>
                      </a:lnTo>
                      <a:lnTo>
                        <a:pt x="102802" y="55271"/>
                      </a:lnTo>
                      <a:lnTo>
                        <a:pt x="99076" y="48861"/>
                      </a:lnTo>
                      <a:lnTo>
                        <a:pt x="95350" y="42977"/>
                      </a:lnTo>
                      <a:lnTo>
                        <a:pt x="91528" y="37513"/>
                      </a:lnTo>
                      <a:lnTo>
                        <a:pt x="87515" y="32574"/>
                      </a:lnTo>
                      <a:lnTo>
                        <a:pt x="83407" y="27950"/>
                      </a:lnTo>
                      <a:lnTo>
                        <a:pt x="79108" y="23852"/>
                      </a:lnTo>
                      <a:lnTo>
                        <a:pt x="74904" y="20280"/>
                      </a:lnTo>
                      <a:lnTo>
                        <a:pt x="70605" y="16917"/>
                      </a:lnTo>
                      <a:lnTo>
                        <a:pt x="66210" y="14080"/>
                      </a:lnTo>
                      <a:lnTo>
                        <a:pt x="61910" y="11453"/>
                      </a:lnTo>
                      <a:lnTo>
                        <a:pt x="57707" y="9141"/>
                      </a:lnTo>
                      <a:lnTo>
                        <a:pt x="53407" y="7250"/>
                      </a:lnTo>
                      <a:lnTo>
                        <a:pt x="49108" y="5569"/>
                      </a:lnTo>
                      <a:lnTo>
                        <a:pt x="45191" y="4203"/>
                      </a:lnTo>
                      <a:lnTo>
                        <a:pt x="40987" y="2942"/>
                      </a:lnTo>
                      <a:lnTo>
                        <a:pt x="37165" y="2101"/>
                      </a:lnTo>
                      <a:lnTo>
                        <a:pt x="33439" y="1260"/>
                      </a:lnTo>
                      <a:lnTo>
                        <a:pt x="29904" y="735"/>
                      </a:lnTo>
                      <a:lnTo>
                        <a:pt x="26464" y="420"/>
                      </a:lnTo>
                      <a:lnTo>
                        <a:pt x="23312" y="105"/>
                      </a:lnTo>
                      <a:lnTo>
                        <a:pt x="20350" y="0"/>
                      </a:lnTo>
                      <a:lnTo>
                        <a:pt x="17675" y="0"/>
                      </a:lnTo>
                      <a:lnTo>
                        <a:pt x="12993" y="105"/>
                      </a:lnTo>
                      <a:lnTo>
                        <a:pt x="9649" y="210"/>
                      </a:lnTo>
                      <a:lnTo>
                        <a:pt x="8598" y="525"/>
                      </a:lnTo>
                      <a:lnTo>
                        <a:pt x="7452" y="840"/>
                      </a:lnTo>
                      <a:lnTo>
                        <a:pt x="6496" y="1155"/>
                      </a:lnTo>
                      <a:lnTo>
                        <a:pt x="5541" y="1576"/>
                      </a:lnTo>
                      <a:lnTo>
                        <a:pt x="4681" y="2206"/>
                      </a:lnTo>
                      <a:lnTo>
                        <a:pt x="3917" y="2942"/>
                      </a:lnTo>
                      <a:lnTo>
                        <a:pt x="3057" y="3782"/>
                      </a:lnTo>
                      <a:lnTo>
                        <a:pt x="2388" y="4518"/>
                      </a:lnTo>
                      <a:lnTo>
                        <a:pt x="1815" y="5359"/>
                      </a:lnTo>
                      <a:lnTo>
                        <a:pt x="1242" y="6514"/>
                      </a:lnTo>
                      <a:lnTo>
                        <a:pt x="859" y="7565"/>
                      </a:lnTo>
                      <a:lnTo>
                        <a:pt x="477" y="8616"/>
                      </a:lnTo>
                      <a:lnTo>
                        <a:pt x="191" y="9667"/>
                      </a:lnTo>
                      <a:lnTo>
                        <a:pt x="0" y="10823"/>
                      </a:lnTo>
                      <a:lnTo>
                        <a:pt x="0" y="11873"/>
                      </a:lnTo>
                      <a:lnTo>
                        <a:pt x="0" y="13134"/>
                      </a:lnTo>
                      <a:lnTo>
                        <a:pt x="191" y="14395"/>
                      </a:lnTo>
                      <a:lnTo>
                        <a:pt x="477" y="15551"/>
                      </a:lnTo>
                      <a:lnTo>
                        <a:pt x="859" y="16602"/>
                      </a:lnTo>
                      <a:lnTo>
                        <a:pt x="1242" y="17653"/>
                      </a:lnTo>
                      <a:lnTo>
                        <a:pt x="1815" y="18598"/>
                      </a:lnTo>
                      <a:lnTo>
                        <a:pt x="2388" y="19544"/>
                      </a:lnTo>
                      <a:lnTo>
                        <a:pt x="3057" y="20385"/>
                      </a:lnTo>
                      <a:lnTo>
                        <a:pt x="3917" y="21120"/>
                      </a:lnTo>
                      <a:lnTo>
                        <a:pt x="4681" y="21751"/>
                      </a:lnTo>
                      <a:lnTo>
                        <a:pt x="5541" y="22381"/>
                      </a:lnTo>
                      <a:lnTo>
                        <a:pt x="6496" y="23012"/>
                      </a:lnTo>
                      <a:lnTo>
                        <a:pt x="7452" y="23327"/>
                      </a:lnTo>
                      <a:lnTo>
                        <a:pt x="8407" y="23537"/>
                      </a:lnTo>
                      <a:lnTo>
                        <a:pt x="9554" y="23747"/>
                      </a:lnTo>
                      <a:lnTo>
                        <a:pt x="10605" y="23852"/>
                      </a:lnTo>
                      <a:lnTo>
                        <a:pt x="11751" y="237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square" lIns="91440" tIns="45720" rIns="91440" bIns="45720" anchor="t" anchorCtr="0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buClr>
                      <a:srgbClr val="000000"/>
                    </a:buClr>
                  </a:pPr>
                  <a:endParaRPr/>
                </a:p>
              </p:txBody>
            </p:sp>
            <p:sp>
              <p:nvSpPr>
                <p:cNvPr id="46" name="ísliďê">
                  <a:extLst>
                    <a:ext uri="{FF2B5EF4-FFF2-40B4-BE49-F238E27FC236}">
                      <a16:creationId xmlns:a16="http://schemas.microsoft.com/office/drawing/2014/main" id="{CB534E71-F773-4DE6-9405-1D64E99EB7B9}"/>
                    </a:ext>
                  </a:extLst>
                </p:cNvPr>
                <p:cNvSpPr/>
                <p:nvPr/>
              </p:nvSpPr>
              <p:spPr>
                <a:xfrm rot="2700000">
                  <a:off x="4581102" y="1310734"/>
                  <a:ext cx="2137738" cy="21417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40571" y="116685"/>
                      </a:moveTo>
                      <a:lnTo>
                        <a:pt x="39046" y="116273"/>
                      </a:lnTo>
                      <a:lnTo>
                        <a:pt x="42239" y="104205"/>
                      </a:lnTo>
                      <a:lnTo>
                        <a:pt x="42239" y="104205"/>
                      </a:lnTo>
                      <a:lnTo>
                        <a:pt x="42319" y="103951"/>
                      </a:lnTo>
                      <a:lnTo>
                        <a:pt x="42398" y="103713"/>
                      </a:lnTo>
                      <a:lnTo>
                        <a:pt x="42525" y="103507"/>
                      </a:lnTo>
                      <a:lnTo>
                        <a:pt x="42652" y="103301"/>
                      </a:lnTo>
                      <a:lnTo>
                        <a:pt x="42795" y="103095"/>
                      </a:lnTo>
                      <a:lnTo>
                        <a:pt x="42954" y="102920"/>
                      </a:lnTo>
                      <a:lnTo>
                        <a:pt x="43113" y="102761"/>
                      </a:lnTo>
                      <a:lnTo>
                        <a:pt x="43320" y="102603"/>
                      </a:lnTo>
                      <a:lnTo>
                        <a:pt x="43510" y="102460"/>
                      </a:lnTo>
                      <a:lnTo>
                        <a:pt x="43701" y="102349"/>
                      </a:lnTo>
                      <a:lnTo>
                        <a:pt x="43907" y="102238"/>
                      </a:lnTo>
                      <a:lnTo>
                        <a:pt x="44146" y="102159"/>
                      </a:lnTo>
                      <a:lnTo>
                        <a:pt x="44368" y="102095"/>
                      </a:lnTo>
                      <a:lnTo>
                        <a:pt x="44606" y="102048"/>
                      </a:lnTo>
                      <a:lnTo>
                        <a:pt x="44845" y="102000"/>
                      </a:lnTo>
                      <a:lnTo>
                        <a:pt x="45099" y="102000"/>
                      </a:lnTo>
                      <a:lnTo>
                        <a:pt x="45289" y="102000"/>
                      </a:lnTo>
                      <a:lnTo>
                        <a:pt x="45464" y="102032"/>
                      </a:lnTo>
                      <a:lnTo>
                        <a:pt x="45671" y="102048"/>
                      </a:lnTo>
                      <a:lnTo>
                        <a:pt x="45861" y="102095"/>
                      </a:lnTo>
                      <a:lnTo>
                        <a:pt x="45861" y="102095"/>
                      </a:lnTo>
                      <a:lnTo>
                        <a:pt x="46115" y="102159"/>
                      </a:lnTo>
                      <a:lnTo>
                        <a:pt x="46338" y="102286"/>
                      </a:lnTo>
                      <a:lnTo>
                        <a:pt x="46544" y="102365"/>
                      </a:lnTo>
                      <a:lnTo>
                        <a:pt x="46767" y="102508"/>
                      </a:lnTo>
                      <a:lnTo>
                        <a:pt x="46957" y="102650"/>
                      </a:lnTo>
                      <a:lnTo>
                        <a:pt x="47132" y="102809"/>
                      </a:lnTo>
                      <a:lnTo>
                        <a:pt x="47307" y="102984"/>
                      </a:lnTo>
                      <a:lnTo>
                        <a:pt x="47466" y="103174"/>
                      </a:lnTo>
                      <a:lnTo>
                        <a:pt x="47593" y="103380"/>
                      </a:lnTo>
                      <a:lnTo>
                        <a:pt x="47704" y="103586"/>
                      </a:lnTo>
                      <a:lnTo>
                        <a:pt x="47831" y="103792"/>
                      </a:lnTo>
                      <a:lnTo>
                        <a:pt x="47895" y="104014"/>
                      </a:lnTo>
                      <a:lnTo>
                        <a:pt x="47958" y="104252"/>
                      </a:lnTo>
                      <a:lnTo>
                        <a:pt x="48038" y="104474"/>
                      </a:lnTo>
                      <a:lnTo>
                        <a:pt x="48054" y="104728"/>
                      </a:lnTo>
                      <a:lnTo>
                        <a:pt x="48054" y="104950"/>
                      </a:lnTo>
                      <a:lnTo>
                        <a:pt x="48054" y="105156"/>
                      </a:lnTo>
                      <a:lnTo>
                        <a:pt x="48038" y="105346"/>
                      </a:lnTo>
                      <a:lnTo>
                        <a:pt x="48006" y="105521"/>
                      </a:lnTo>
                      <a:lnTo>
                        <a:pt x="47958" y="105711"/>
                      </a:lnTo>
                      <a:lnTo>
                        <a:pt x="44765" y="117811"/>
                      </a:lnTo>
                      <a:lnTo>
                        <a:pt x="44765" y="117811"/>
                      </a:lnTo>
                      <a:lnTo>
                        <a:pt x="44718" y="117985"/>
                      </a:lnTo>
                      <a:lnTo>
                        <a:pt x="44654" y="118176"/>
                      </a:lnTo>
                      <a:lnTo>
                        <a:pt x="44559" y="118350"/>
                      </a:lnTo>
                      <a:lnTo>
                        <a:pt x="44463" y="118509"/>
                      </a:lnTo>
                      <a:lnTo>
                        <a:pt x="44368" y="118699"/>
                      </a:lnTo>
                      <a:lnTo>
                        <a:pt x="44257" y="118842"/>
                      </a:lnTo>
                      <a:lnTo>
                        <a:pt x="44146" y="119000"/>
                      </a:lnTo>
                      <a:lnTo>
                        <a:pt x="44003" y="119127"/>
                      </a:lnTo>
                      <a:lnTo>
                        <a:pt x="43796" y="119318"/>
                      </a:lnTo>
                      <a:lnTo>
                        <a:pt x="43542" y="119508"/>
                      </a:lnTo>
                      <a:lnTo>
                        <a:pt x="43320" y="119635"/>
                      </a:lnTo>
                      <a:lnTo>
                        <a:pt x="43050" y="119777"/>
                      </a:lnTo>
                      <a:lnTo>
                        <a:pt x="42764" y="119873"/>
                      </a:lnTo>
                      <a:lnTo>
                        <a:pt x="42494" y="119936"/>
                      </a:lnTo>
                      <a:lnTo>
                        <a:pt x="42192" y="119984"/>
                      </a:lnTo>
                      <a:lnTo>
                        <a:pt x="41906" y="120000"/>
                      </a:lnTo>
                      <a:lnTo>
                        <a:pt x="41715" y="120000"/>
                      </a:lnTo>
                      <a:lnTo>
                        <a:pt x="41540" y="119984"/>
                      </a:lnTo>
                      <a:lnTo>
                        <a:pt x="41334" y="119936"/>
                      </a:lnTo>
                      <a:lnTo>
                        <a:pt x="41143" y="119904"/>
                      </a:lnTo>
                      <a:lnTo>
                        <a:pt x="40921" y="119825"/>
                      </a:lnTo>
                      <a:lnTo>
                        <a:pt x="40667" y="119730"/>
                      </a:lnTo>
                      <a:lnTo>
                        <a:pt x="40460" y="119619"/>
                      </a:lnTo>
                      <a:lnTo>
                        <a:pt x="40254" y="119508"/>
                      </a:lnTo>
                      <a:lnTo>
                        <a:pt x="40047" y="119333"/>
                      </a:lnTo>
                      <a:lnTo>
                        <a:pt x="39872" y="119175"/>
                      </a:lnTo>
                      <a:lnTo>
                        <a:pt x="39698" y="119016"/>
                      </a:lnTo>
                      <a:lnTo>
                        <a:pt x="39539" y="118842"/>
                      </a:lnTo>
                      <a:lnTo>
                        <a:pt x="39412" y="118636"/>
                      </a:lnTo>
                      <a:lnTo>
                        <a:pt x="39301" y="118430"/>
                      </a:lnTo>
                      <a:lnTo>
                        <a:pt x="39173" y="118223"/>
                      </a:lnTo>
                      <a:lnTo>
                        <a:pt x="39110" y="117985"/>
                      </a:lnTo>
                      <a:lnTo>
                        <a:pt x="39046" y="117763"/>
                      </a:lnTo>
                      <a:lnTo>
                        <a:pt x="38999" y="117526"/>
                      </a:lnTo>
                      <a:lnTo>
                        <a:pt x="38951" y="117288"/>
                      </a:lnTo>
                      <a:lnTo>
                        <a:pt x="38951" y="117034"/>
                      </a:lnTo>
                      <a:lnTo>
                        <a:pt x="38951" y="116844"/>
                      </a:lnTo>
                      <a:lnTo>
                        <a:pt x="38967" y="116669"/>
                      </a:lnTo>
                      <a:lnTo>
                        <a:pt x="38999" y="116479"/>
                      </a:lnTo>
                      <a:lnTo>
                        <a:pt x="39046" y="116273"/>
                      </a:lnTo>
                      <a:lnTo>
                        <a:pt x="39046" y="116273"/>
                      </a:lnTo>
                      <a:lnTo>
                        <a:pt x="39046" y="116273"/>
                      </a:lnTo>
                      <a:lnTo>
                        <a:pt x="40571" y="116685"/>
                      </a:lnTo>
                      <a:close/>
                      <a:moveTo>
                        <a:pt x="29038" y="30622"/>
                      </a:moveTo>
                      <a:lnTo>
                        <a:pt x="30166" y="31748"/>
                      </a:lnTo>
                      <a:lnTo>
                        <a:pt x="29944" y="31954"/>
                      </a:lnTo>
                      <a:lnTo>
                        <a:pt x="29706" y="32128"/>
                      </a:lnTo>
                      <a:lnTo>
                        <a:pt x="29436" y="32271"/>
                      </a:lnTo>
                      <a:lnTo>
                        <a:pt x="29181" y="32414"/>
                      </a:lnTo>
                      <a:lnTo>
                        <a:pt x="28911" y="32493"/>
                      </a:lnTo>
                      <a:lnTo>
                        <a:pt x="28641" y="32573"/>
                      </a:lnTo>
                      <a:lnTo>
                        <a:pt x="28355" y="32620"/>
                      </a:lnTo>
                      <a:lnTo>
                        <a:pt x="28069" y="32620"/>
                      </a:lnTo>
                      <a:lnTo>
                        <a:pt x="27783" y="32620"/>
                      </a:lnTo>
                      <a:lnTo>
                        <a:pt x="27513" y="32573"/>
                      </a:lnTo>
                      <a:lnTo>
                        <a:pt x="27212" y="32493"/>
                      </a:lnTo>
                      <a:lnTo>
                        <a:pt x="26957" y="32414"/>
                      </a:lnTo>
                      <a:lnTo>
                        <a:pt x="26687" y="32271"/>
                      </a:lnTo>
                      <a:lnTo>
                        <a:pt x="26433" y="32128"/>
                      </a:lnTo>
                      <a:lnTo>
                        <a:pt x="26179" y="31954"/>
                      </a:lnTo>
                      <a:lnTo>
                        <a:pt x="25972" y="31748"/>
                      </a:lnTo>
                      <a:lnTo>
                        <a:pt x="17156" y="22947"/>
                      </a:lnTo>
                      <a:lnTo>
                        <a:pt x="17124" y="22915"/>
                      </a:lnTo>
                      <a:lnTo>
                        <a:pt x="16918" y="22693"/>
                      </a:lnTo>
                      <a:lnTo>
                        <a:pt x="16759" y="22439"/>
                      </a:lnTo>
                      <a:lnTo>
                        <a:pt x="16600" y="22185"/>
                      </a:lnTo>
                      <a:lnTo>
                        <a:pt x="16489" y="21932"/>
                      </a:lnTo>
                      <a:lnTo>
                        <a:pt x="16378" y="21662"/>
                      </a:lnTo>
                      <a:lnTo>
                        <a:pt x="16330" y="21392"/>
                      </a:lnTo>
                      <a:lnTo>
                        <a:pt x="16282" y="21091"/>
                      </a:lnTo>
                      <a:lnTo>
                        <a:pt x="16250" y="20806"/>
                      </a:lnTo>
                      <a:lnTo>
                        <a:pt x="16282" y="20536"/>
                      </a:lnTo>
                      <a:lnTo>
                        <a:pt x="16298" y="20235"/>
                      </a:lnTo>
                      <a:lnTo>
                        <a:pt x="16378" y="19965"/>
                      </a:lnTo>
                      <a:lnTo>
                        <a:pt x="16489" y="19696"/>
                      </a:lnTo>
                      <a:lnTo>
                        <a:pt x="16600" y="19442"/>
                      </a:lnTo>
                      <a:lnTo>
                        <a:pt x="16743" y="19188"/>
                      </a:lnTo>
                      <a:lnTo>
                        <a:pt x="16918" y="18934"/>
                      </a:lnTo>
                      <a:lnTo>
                        <a:pt x="17124" y="18728"/>
                      </a:lnTo>
                      <a:lnTo>
                        <a:pt x="17124" y="18728"/>
                      </a:lnTo>
                      <a:lnTo>
                        <a:pt x="17362" y="18522"/>
                      </a:lnTo>
                      <a:lnTo>
                        <a:pt x="17585" y="18348"/>
                      </a:lnTo>
                      <a:lnTo>
                        <a:pt x="17839" y="18205"/>
                      </a:lnTo>
                      <a:lnTo>
                        <a:pt x="18109" y="18062"/>
                      </a:lnTo>
                      <a:lnTo>
                        <a:pt x="18379" y="17983"/>
                      </a:lnTo>
                      <a:lnTo>
                        <a:pt x="18665" y="17904"/>
                      </a:lnTo>
                      <a:lnTo>
                        <a:pt x="18935" y="17856"/>
                      </a:lnTo>
                      <a:lnTo>
                        <a:pt x="19237" y="17856"/>
                      </a:lnTo>
                      <a:lnTo>
                        <a:pt x="19507" y="17856"/>
                      </a:lnTo>
                      <a:lnTo>
                        <a:pt x="19777" y="17904"/>
                      </a:lnTo>
                      <a:lnTo>
                        <a:pt x="20063" y="17983"/>
                      </a:lnTo>
                      <a:lnTo>
                        <a:pt x="20333" y="18062"/>
                      </a:lnTo>
                      <a:lnTo>
                        <a:pt x="20603" y="18205"/>
                      </a:lnTo>
                      <a:lnTo>
                        <a:pt x="20857" y="18348"/>
                      </a:lnTo>
                      <a:lnTo>
                        <a:pt x="21080" y="18522"/>
                      </a:lnTo>
                      <a:lnTo>
                        <a:pt x="21318" y="18728"/>
                      </a:lnTo>
                      <a:lnTo>
                        <a:pt x="30166" y="27561"/>
                      </a:lnTo>
                      <a:lnTo>
                        <a:pt x="30166" y="27561"/>
                      </a:lnTo>
                      <a:lnTo>
                        <a:pt x="30373" y="27783"/>
                      </a:lnTo>
                      <a:lnTo>
                        <a:pt x="30532" y="28021"/>
                      </a:lnTo>
                      <a:lnTo>
                        <a:pt x="30691" y="28291"/>
                      </a:lnTo>
                      <a:lnTo>
                        <a:pt x="30802" y="28544"/>
                      </a:lnTo>
                      <a:lnTo>
                        <a:pt x="30897" y="28814"/>
                      </a:lnTo>
                      <a:lnTo>
                        <a:pt x="30961" y="29100"/>
                      </a:lnTo>
                      <a:lnTo>
                        <a:pt x="31008" y="29369"/>
                      </a:lnTo>
                      <a:lnTo>
                        <a:pt x="31040" y="29670"/>
                      </a:lnTo>
                      <a:lnTo>
                        <a:pt x="31008" y="29940"/>
                      </a:lnTo>
                      <a:lnTo>
                        <a:pt x="30961" y="30210"/>
                      </a:lnTo>
                      <a:lnTo>
                        <a:pt x="30897" y="30511"/>
                      </a:lnTo>
                      <a:lnTo>
                        <a:pt x="30802" y="30765"/>
                      </a:lnTo>
                      <a:lnTo>
                        <a:pt x="30691" y="31034"/>
                      </a:lnTo>
                      <a:lnTo>
                        <a:pt x="30532" y="31288"/>
                      </a:lnTo>
                      <a:lnTo>
                        <a:pt x="30373" y="31542"/>
                      </a:lnTo>
                      <a:lnTo>
                        <a:pt x="30166" y="31748"/>
                      </a:lnTo>
                      <a:lnTo>
                        <a:pt x="30166" y="31748"/>
                      </a:lnTo>
                      <a:lnTo>
                        <a:pt x="29038" y="30622"/>
                      </a:lnTo>
                      <a:close/>
                      <a:moveTo>
                        <a:pt x="90262" y="31954"/>
                      </a:moveTo>
                      <a:lnTo>
                        <a:pt x="89134" y="33064"/>
                      </a:lnTo>
                      <a:lnTo>
                        <a:pt x="88927" y="32874"/>
                      </a:lnTo>
                      <a:lnTo>
                        <a:pt x="88752" y="32620"/>
                      </a:lnTo>
                      <a:lnTo>
                        <a:pt x="88610" y="32366"/>
                      </a:lnTo>
                      <a:lnTo>
                        <a:pt x="88482" y="32081"/>
                      </a:lnTo>
                      <a:lnTo>
                        <a:pt x="88387" y="31843"/>
                      </a:lnTo>
                      <a:lnTo>
                        <a:pt x="88308" y="31542"/>
                      </a:lnTo>
                      <a:lnTo>
                        <a:pt x="88292" y="31272"/>
                      </a:lnTo>
                      <a:lnTo>
                        <a:pt x="88276" y="30987"/>
                      </a:lnTo>
                      <a:lnTo>
                        <a:pt x="88292" y="30701"/>
                      </a:lnTo>
                      <a:lnTo>
                        <a:pt x="88308" y="30416"/>
                      </a:lnTo>
                      <a:lnTo>
                        <a:pt x="88387" y="30146"/>
                      </a:lnTo>
                      <a:lnTo>
                        <a:pt x="88482" y="29877"/>
                      </a:lnTo>
                      <a:lnTo>
                        <a:pt x="88610" y="29623"/>
                      </a:lnTo>
                      <a:lnTo>
                        <a:pt x="88752" y="29337"/>
                      </a:lnTo>
                      <a:lnTo>
                        <a:pt x="88927" y="29115"/>
                      </a:lnTo>
                      <a:lnTo>
                        <a:pt x="89134" y="28893"/>
                      </a:lnTo>
                      <a:lnTo>
                        <a:pt x="97950" y="20108"/>
                      </a:lnTo>
                      <a:lnTo>
                        <a:pt x="97966" y="20060"/>
                      </a:lnTo>
                      <a:lnTo>
                        <a:pt x="98204" y="19854"/>
                      </a:lnTo>
                      <a:lnTo>
                        <a:pt x="98427" y="19696"/>
                      </a:lnTo>
                      <a:lnTo>
                        <a:pt x="98681" y="19537"/>
                      </a:lnTo>
                      <a:lnTo>
                        <a:pt x="98951" y="19426"/>
                      </a:lnTo>
                      <a:lnTo>
                        <a:pt x="99221" y="19331"/>
                      </a:lnTo>
                      <a:lnTo>
                        <a:pt x="99507" y="19252"/>
                      </a:lnTo>
                      <a:lnTo>
                        <a:pt x="99777" y="19220"/>
                      </a:lnTo>
                      <a:lnTo>
                        <a:pt x="100047" y="19188"/>
                      </a:lnTo>
                      <a:lnTo>
                        <a:pt x="100349" y="19220"/>
                      </a:lnTo>
                      <a:lnTo>
                        <a:pt x="100619" y="19252"/>
                      </a:lnTo>
                      <a:lnTo>
                        <a:pt x="100889" y="19331"/>
                      </a:lnTo>
                      <a:lnTo>
                        <a:pt x="101175" y="19426"/>
                      </a:lnTo>
                      <a:lnTo>
                        <a:pt x="101445" y="19537"/>
                      </a:lnTo>
                      <a:lnTo>
                        <a:pt x="101699" y="19696"/>
                      </a:lnTo>
                      <a:lnTo>
                        <a:pt x="101922" y="19854"/>
                      </a:lnTo>
                      <a:lnTo>
                        <a:pt x="102160" y="20060"/>
                      </a:lnTo>
                      <a:lnTo>
                        <a:pt x="102160" y="20076"/>
                      </a:lnTo>
                      <a:lnTo>
                        <a:pt x="102160" y="20060"/>
                      </a:lnTo>
                      <a:lnTo>
                        <a:pt x="102366" y="20282"/>
                      </a:lnTo>
                      <a:lnTo>
                        <a:pt x="102541" y="20520"/>
                      </a:lnTo>
                      <a:lnTo>
                        <a:pt x="102684" y="20790"/>
                      </a:lnTo>
                      <a:lnTo>
                        <a:pt x="102811" y="21044"/>
                      </a:lnTo>
                      <a:lnTo>
                        <a:pt x="102907" y="21313"/>
                      </a:lnTo>
                      <a:lnTo>
                        <a:pt x="102986" y="21599"/>
                      </a:lnTo>
                      <a:lnTo>
                        <a:pt x="103002" y="21868"/>
                      </a:lnTo>
                      <a:lnTo>
                        <a:pt x="103018" y="22169"/>
                      </a:lnTo>
                      <a:lnTo>
                        <a:pt x="103002" y="22439"/>
                      </a:lnTo>
                      <a:lnTo>
                        <a:pt x="102986" y="22709"/>
                      </a:lnTo>
                      <a:lnTo>
                        <a:pt x="102907" y="23010"/>
                      </a:lnTo>
                      <a:lnTo>
                        <a:pt x="102811" y="23264"/>
                      </a:lnTo>
                      <a:lnTo>
                        <a:pt x="102684" y="23533"/>
                      </a:lnTo>
                      <a:lnTo>
                        <a:pt x="102541" y="23787"/>
                      </a:lnTo>
                      <a:lnTo>
                        <a:pt x="102366" y="24041"/>
                      </a:lnTo>
                      <a:lnTo>
                        <a:pt x="102160" y="24247"/>
                      </a:lnTo>
                      <a:lnTo>
                        <a:pt x="93328" y="33064"/>
                      </a:lnTo>
                      <a:lnTo>
                        <a:pt x="93328" y="33064"/>
                      </a:lnTo>
                      <a:lnTo>
                        <a:pt x="93089" y="33270"/>
                      </a:lnTo>
                      <a:lnTo>
                        <a:pt x="92867" y="33461"/>
                      </a:lnTo>
                      <a:lnTo>
                        <a:pt x="92613" y="33603"/>
                      </a:lnTo>
                      <a:lnTo>
                        <a:pt x="92343" y="33730"/>
                      </a:lnTo>
                      <a:lnTo>
                        <a:pt x="92073" y="33825"/>
                      </a:lnTo>
                      <a:lnTo>
                        <a:pt x="91787" y="33889"/>
                      </a:lnTo>
                      <a:lnTo>
                        <a:pt x="91517" y="33936"/>
                      </a:lnTo>
                      <a:lnTo>
                        <a:pt x="91247" y="33936"/>
                      </a:lnTo>
                      <a:lnTo>
                        <a:pt x="90945" y="33936"/>
                      </a:lnTo>
                      <a:lnTo>
                        <a:pt x="90675" y="33889"/>
                      </a:lnTo>
                      <a:lnTo>
                        <a:pt x="90405" y="33825"/>
                      </a:lnTo>
                      <a:lnTo>
                        <a:pt x="90119" y="33730"/>
                      </a:lnTo>
                      <a:lnTo>
                        <a:pt x="89849" y="33603"/>
                      </a:lnTo>
                      <a:lnTo>
                        <a:pt x="89594" y="33461"/>
                      </a:lnTo>
                      <a:lnTo>
                        <a:pt x="89372" y="33270"/>
                      </a:lnTo>
                      <a:lnTo>
                        <a:pt x="89134" y="33064"/>
                      </a:lnTo>
                      <a:lnTo>
                        <a:pt x="89166" y="33096"/>
                      </a:lnTo>
                      <a:lnTo>
                        <a:pt x="89134" y="33064"/>
                      </a:lnTo>
                      <a:lnTo>
                        <a:pt x="90262" y="31954"/>
                      </a:lnTo>
                      <a:close/>
                      <a:moveTo>
                        <a:pt x="73216" y="16080"/>
                      </a:moveTo>
                      <a:lnTo>
                        <a:pt x="71691" y="15668"/>
                      </a:lnTo>
                      <a:lnTo>
                        <a:pt x="74884" y="3599"/>
                      </a:lnTo>
                      <a:lnTo>
                        <a:pt x="74868" y="3599"/>
                      </a:lnTo>
                      <a:lnTo>
                        <a:pt x="74964" y="3361"/>
                      </a:lnTo>
                      <a:lnTo>
                        <a:pt x="75043" y="3139"/>
                      </a:lnTo>
                      <a:lnTo>
                        <a:pt x="75154" y="2902"/>
                      </a:lnTo>
                      <a:lnTo>
                        <a:pt x="75281" y="2695"/>
                      </a:lnTo>
                      <a:lnTo>
                        <a:pt x="75440" y="2489"/>
                      </a:lnTo>
                      <a:lnTo>
                        <a:pt x="75599" y="2315"/>
                      </a:lnTo>
                      <a:lnTo>
                        <a:pt x="75758" y="2156"/>
                      </a:lnTo>
                      <a:lnTo>
                        <a:pt x="75933" y="1998"/>
                      </a:lnTo>
                      <a:lnTo>
                        <a:pt x="76139" y="1855"/>
                      </a:lnTo>
                      <a:lnTo>
                        <a:pt x="76346" y="1744"/>
                      </a:lnTo>
                      <a:lnTo>
                        <a:pt x="76552" y="1649"/>
                      </a:lnTo>
                      <a:lnTo>
                        <a:pt x="76791" y="1554"/>
                      </a:lnTo>
                      <a:lnTo>
                        <a:pt x="77013" y="1490"/>
                      </a:lnTo>
                      <a:lnTo>
                        <a:pt x="77251" y="1443"/>
                      </a:lnTo>
                      <a:lnTo>
                        <a:pt x="77490" y="1395"/>
                      </a:lnTo>
                      <a:lnTo>
                        <a:pt x="77744" y="1395"/>
                      </a:lnTo>
                      <a:lnTo>
                        <a:pt x="77934" y="1395"/>
                      </a:lnTo>
                      <a:lnTo>
                        <a:pt x="78109" y="1427"/>
                      </a:lnTo>
                      <a:lnTo>
                        <a:pt x="78316" y="1443"/>
                      </a:lnTo>
                      <a:lnTo>
                        <a:pt x="78506" y="1490"/>
                      </a:lnTo>
                      <a:lnTo>
                        <a:pt x="78506" y="1490"/>
                      </a:lnTo>
                      <a:lnTo>
                        <a:pt x="78729" y="1585"/>
                      </a:lnTo>
                      <a:lnTo>
                        <a:pt x="78983" y="1665"/>
                      </a:lnTo>
                      <a:lnTo>
                        <a:pt x="79189" y="1791"/>
                      </a:lnTo>
                      <a:lnTo>
                        <a:pt x="79396" y="1902"/>
                      </a:lnTo>
                      <a:lnTo>
                        <a:pt x="79602" y="2061"/>
                      </a:lnTo>
                      <a:lnTo>
                        <a:pt x="79777" y="2220"/>
                      </a:lnTo>
                      <a:lnTo>
                        <a:pt x="79936" y="2378"/>
                      </a:lnTo>
                      <a:lnTo>
                        <a:pt x="80111" y="2569"/>
                      </a:lnTo>
                      <a:lnTo>
                        <a:pt x="80238" y="2775"/>
                      </a:lnTo>
                      <a:lnTo>
                        <a:pt x="80349" y="2981"/>
                      </a:lnTo>
                      <a:lnTo>
                        <a:pt x="80444" y="3187"/>
                      </a:lnTo>
                      <a:lnTo>
                        <a:pt x="80540" y="3409"/>
                      </a:lnTo>
                      <a:lnTo>
                        <a:pt x="80603" y="3631"/>
                      </a:lnTo>
                      <a:lnTo>
                        <a:pt x="80651" y="3869"/>
                      </a:lnTo>
                      <a:lnTo>
                        <a:pt x="80698" y="4123"/>
                      </a:lnTo>
                      <a:lnTo>
                        <a:pt x="80698" y="4376"/>
                      </a:lnTo>
                      <a:lnTo>
                        <a:pt x="80698" y="4551"/>
                      </a:lnTo>
                      <a:lnTo>
                        <a:pt x="80683" y="4741"/>
                      </a:lnTo>
                      <a:lnTo>
                        <a:pt x="80651" y="4916"/>
                      </a:lnTo>
                      <a:lnTo>
                        <a:pt x="80603" y="5122"/>
                      </a:lnTo>
                      <a:lnTo>
                        <a:pt x="77410" y="17206"/>
                      </a:lnTo>
                      <a:lnTo>
                        <a:pt x="77410" y="17206"/>
                      </a:lnTo>
                      <a:lnTo>
                        <a:pt x="77362" y="17380"/>
                      </a:lnTo>
                      <a:lnTo>
                        <a:pt x="77283" y="17571"/>
                      </a:lnTo>
                      <a:lnTo>
                        <a:pt x="77204" y="17745"/>
                      </a:lnTo>
                      <a:lnTo>
                        <a:pt x="77108" y="17935"/>
                      </a:lnTo>
                      <a:lnTo>
                        <a:pt x="77013" y="18094"/>
                      </a:lnTo>
                      <a:lnTo>
                        <a:pt x="76902" y="18252"/>
                      </a:lnTo>
                      <a:lnTo>
                        <a:pt x="76759" y="18395"/>
                      </a:lnTo>
                      <a:lnTo>
                        <a:pt x="76648" y="18522"/>
                      </a:lnTo>
                      <a:lnTo>
                        <a:pt x="76648" y="18522"/>
                      </a:lnTo>
                      <a:lnTo>
                        <a:pt x="76648" y="18522"/>
                      </a:lnTo>
                      <a:lnTo>
                        <a:pt x="76425" y="18728"/>
                      </a:lnTo>
                      <a:lnTo>
                        <a:pt x="76187" y="18887"/>
                      </a:lnTo>
                      <a:lnTo>
                        <a:pt x="75933" y="19045"/>
                      </a:lnTo>
                      <a:lnTo>
                        <a:pt x="75694" y="19172"/>
                      </a:lnTo>
                      <a:lnTo>
                        <a:pt x="75409" y="19252"/>
                      </a:lnTo>
                      <a:lnTo>
                        <a:pt x="75138" y="19347"/>
                      </a:lnTo>
                      <a:lnTo>
                        <a:pt x="74837" y="19378"/>
                      </a:lnTo>
                      <a:lnTo>
                        <a:pt x="74551" y="19394"/>
                      </a:lnTo>
                      <a:lnTo>
                        <a:pt x="74360" y="19394"/>
                      </a:lnTo>
                      <a:lnTo>
                        <a:pt x="74185" y="19378"/>
                      </a:lnTo>
                      <a:lnTo>
                        <a:pt x="73979" y="19347"/>
                      </a:lnTo>
                      <a:lnTo>
                        <a:pt x="73788" y="19299"/>
                      </a:lnTo>
                      <a:lnTo>
                        <a:pt x="73534" y="19220"/>
                      </a:lnTo>
                      <a:lnTo>
                        <a:pt x="73312" y="19125"/>
                      </a:lnTo>
                      <a:lnTo>
                        <a:pt x="73105" y="19014"/>
                      </a:lnTo>
                      <a:lnTo>
                        <a:pt x="72867" y="18887"/>
                      </a:lnTo>
                      <a:lnTo>
                        <a:pt x="72692" y="18728"/>
                      </a:lnTo>
                      <a:lnTo>
                        <a:pt x="72501" y="18570"/>
                      </a:lnTo>
                      <a:lnTo>
                        <a:pt x="72343" y="18411"/>
                      </a:lnTo>
                      <a:lnTo>
                        <a:pt x="72184" y="18237"/>
                      </a:lnTo>
                      <a:lnTo>
                        <a:pt x="72057" y="18030"/>
                      </a:lnTo>
                      <a:lnTo>
                        <a:pt x="71930" y="17824"/>
                      </a:lnTo>
                      <a:lnTo>
                        <a:pt x="71818" y="17618"/>
                      </a:lnTo>
                      <a:lnTo>
                        <a:pt x="71755" y="17380"/>
                      </a:lnTo>
                      <a:lnTo>
                        <a:pt x="71691" y="17158"/>
                      </a:lnTo>
                      <a:lnTo>
                        <a:pt x="71612" y="16920"/>
                      </a:lnTo>
                      <a:lnTo>
                        <a:pt x="71596" y="16667"/>
                      </a:lnTo>
                      <a:lnTo>
                        <a:pt x="71596" y="16445"/>
                      </a:lnTo>
                      <a:lnTo>
                        <a:pt x="71596" y="16238"/>
                      </a:lnTo>
                      <a:lnTo>
                        <a:pt x="71612" y="16064"/>
                      </a:lnTo>
                      <a:lnTo>
                        <a:pt x="71644" y="15874"/>
                      </a:lnTo>
                      <a:lnTo>
                        <a:pt x="71691" y="15668"/>
                      </a:lnTo>
                      <a:lnTo>
                        <a:pt x="71660" y="15763"/>
                      </a:lnTo>
                      <a:lnTo>
                        <a:pt x="71691" y="15668"/>
                      </a:lnTo>
                      <a:lnTo>
                        <a:pt x="73216" y="16080"/>
                      </a:lnTo>
                      <a:close/>
                      <a:moveTo>
                        <a:pt x="51278" y="14668"/>
                      </a:moveTo>
                      <a:lnTo>
                        <a:pt x="52819" y="14256"/>
                      </a:lnTo>
                      <a:lnTo>
                        <a:pt x="52851" y="14431"/>
                      </a:lnTo>
                      <a:lnTo>
                        <a:pt x="52883" y="14637"/>
                      </a:lnTo>
                      <a:lnTo>
                        <a:pt x="52899" y="14843"/>
                      </a:lnTo>
                      <a:lnTo>
                        <a:pt x="52899" y="15033"/>
                      </a:lnTo>
                      <a:lnTo>
                        <a:pt x="52899" y="15319"/>
                      </a:lnTo>
                      <a:lnTo>
                        <a:pt x="52851" y="15620"/>
                      </a:lnTo>
                      <a:lnTo>
                        <a:pt x="52787" y="15890"/>
                      </a:lnTo>
                      <a:lnTo>
                        <a:pt x="52676" y="16175"/>
                      </a:lnTo>
                      <a:lnTo>
                        <a:pt x="52565" y="16429"/>
                      </a:lnTo>
                      <a:lnTo>
                        <a:pt x="52406" y="16667"/>
                      </a:lnTo>
                      <a:lnTo>
                        <a:pt x="52247" y="16904"/>
                      </a:lnTo>
                      <a:lnTo>
                        <a:pt x="52041" y="17126"/>
                      </a:lnTo>
                      <a:lnTo>
                        <a:pt x="52041" y="17126"/>
                      </a:lnTo>
                      <a:lnTo>
                        <a:pt x="51898" y="17238"/>
                      </a:lnTo>
                      <a:lnTo>
                        <a:pt x="51755" y="17364"/>
                      </a:lnTo>
                      <a:lnTo>
                        <a:pt x="51596" y="17475"/>
                      </a:lnTo>
                      <a:lnTo>
                        <a:pt x="51437" y="17586"/>
                      </a:lnTo>
                      <a:lnTo>
                        <a:pt x="51278" y="17682"/>
                      </a:lnTo>
                      <a:lnTo>
                        <a:pt x="51104" y="17745"/>
                      </a:lnTo>
                      <a:lnTo>
                        <a:pt x="50913" y="17824"/>
                      </a:lnTo>
                      <a:lnTo>
                        <a:pt x="50738" y="17888"/>
                      </a:lnTo>
                      <a:lnTo>
                        <a:pt x="50532" y="17935"/>
                      </a:lnTo>
                      <a:lnTo>
                        <a:pt x="50341" y="17951"/>
                      </a:lnTo>
                      <a:lnTo>
                        <a:pt x="50135" y="17983"/>
                      </a:lnTo>
                      <a:lnTo>
                        <a:pt x="49960" y="17983"/>
                      </a:lnTo>
                      <a:lnTo>
                        <a:pt x="49706" y="17983"/>
                      </a:lnTo>
                      <a:lnTo>
                        <a:pt x="49467" y="17951"/>
                      </a:lnTo>
                      <a:lnTo>
                        <a:pt x="49229" y="17904"/>
                      </a:lnTo>
                      <a:lnTo>
                        <a:pt x="48991" y="17840"/>
                      </a:lnTo>
                      <a:lnTo>
                        <a:pt x="48784" y="17745"/>
                      </a:lnTo>
                      <a:lnTo>
                        <a:pt x="48562" y="17634"/>
                      </a:lnTo>
                      <a:lnTo>
                        <a:pt x="48355" y="17523"/>
                      </a:lnTo>
                      <a:lnTo>
                        <a:pt x="48165" y="17380"/>
                      </a:lnTo>
                      <a:lnTo>
                        <a:pt x="47990" y="17238"/>
                      </a:lnTo>
                      <a:lnTo>
                        <a:pt x="47799" y="17079"/>
                      </a:lnTo>
                      <a:lnTo>
                        <a:pt x="47640" y="16904"/>
                      </a:lnTo>
                      <a:lnTo>
                        <a:pt x="47513" y="16698"/>
                      </a:lnTo>
                      <a:lnTo>
                        <a:pt x="47370" y="16492"/>
                      </a:lnTo>
                      <a:lnTo>
                        <a:pt x="47259" y="16286"/>
                      </a:lnTo>
                      <a:lnTo>
                        <a:pt x="47164" y="16064"/>
                      </a:lnTo>
                      <a:lnTo>
                        <a:pt x="47100" y="15810"/>
                      </a:lnTo>
                      <a:lnTo>
                        <a:pt x="43796" y="3758"/>
                      </a:lnTo>
                      <a:lnTo>
                        <a:pt x="43796" y="3758"/>
                      </a:lnTo>
                      <a:lnTo>
                        <a:pt x="43749" y="3552"/>
                      </a:lnTo>
                      <a:lnTo>
                        <a:pt x="43701" y="3361"/>
                      </a:lnTo>
                      <a:lnTo>
                        <a:pt x="43685" y="3155"/>
                      </a:lnTo>
                      <a:lnTo>
                        <a:pt x="43685" y="2981"/>
                      </a:lnTo>
                      <a:lnTo>
                        <a:pt x="43701" y="2727"/>
                      </a:lnTo>
                      <a:lnTo>
                        <a:pt x="43733" y="2473"/>
                      </a:lnTo>
                      <a:lnTo>
                        <a:pt x="43780" y="2236"/>
                      </a:lnTo>
                      <a:lnTo>
                        <a:pt x="43844" y="2014"/>
                      </a:lnTo>
                      <a:lnTo>
                        <a:pt x="43939" y="1807"/>
                      </a:lnTo>
                      <a:lnTo>
                        <a:pt x="44034" y="1585"/>
                      </a:lnTo>
                      <a:lnTo>
                        <a:pt x="44146" y="1379"/>
                      </a:lnTo>
                      <a:lnTo>
                        <a:pt x="44273" y="1189"/>
                      </a:lnTo>
                      <a:lnTo>
                        <a:pt x="44447" y="1014"/>
                      </a:lnTo>
                      <a:lnTo>
                        <a:pt x="44606" y="824"/>
                      </a:lnTo>
                      <a:lnTo>
                        <a:pt x="44781" y="666"/>
                      </a:lnTo>
                      <a:lnTo>
                        <a:pt x="44972" y="523"/>
                      </a:lnTo>
                      <a:lnTo>
                        <a:pt x="45178" y="396"/>
                      </a:lnTo>
                      <a:lnTo>
                        <a:pt x="45401" y="269"/>
                      </a:lnTo>
                      <a:lnTo>
                        <a:pt x="45623" y="190"/>
                      </a:lnTo>
                      <a:lnTo>
                        <a:pt x="45877" y="111"/>
                      </a:lnTo>
                      <a:lnTo>
                        <a:pt x="45877" y="111"/>
                      </a:lnTo>
                      <a:lnTo>
                        <a:pt x="45877" y="111"/>
                      </a:lnTo>
                      <a:lnTo>
                        <a:pt x="46068" y="63"/>
                      </a:lnTo>
                      <a:lnTo>
                        <a:pt x="46274" y="31"/>
                      </a:lnTo>
                      <a:lnTo>
                        <a:pt x="46449" y="31"/>
                      </a:lnTo>
                      <a:lnTo>
                        <a:pt x="46656" y="0"/>
                      </a:lnTo>
                      <a:lnTo>
                        <a:pt x="46894" y="31"/>
                      </a:lnTo>
                      <a:lnTo>
                        <a:pt x="47132" y="47"/>
                      </a:lnTo>
                      <a:lnTo>
                        <a:pt x="47370" y="95"/>
                      </a:lnTo>
                      <a:lnTo>
                        <a:pt x="47593" y="158"/>
                      </a:lnTo>
                      <a:lnTo>
                        <a:pt x="47831" y="253"/>
                      </a:lnTo>
                      <a:lnTo>
                        <a:pt x="48038" y="348"/>
                      </a:lnTo>
                      <a:lnTo>
                        <a:pt x="48244" y="459"/>
                      </a:lnTo>
                      <a:lnTo>
                        <a:pt x="48451" y="602"/>
                      </a:lnTo>
                      <a:lnTo>
                        <a:pt x="48625" y="761"/>
                      </a:lnTo>
                      <a:lnTo>
                        <a:pt x="48784" y="919"/>
                      </a:lnTo>
                      <a:lnTo>
                        <a:pt x="48943" y="1094"/>
                      </a:lnTo>
                      <a:lnTo>
                        <a:pt x="49086" y="1300"/>
                      </a:lnTo>
                      <a:lnTo>
                        <a:pt x="49229" y="1506"/>
                      </a:lnTo>
                      <a:lnTo>
                        <a:pt x="49340" y="1712"/>
                      </a:lnTo>
                      <a:lnTo>
                        <a:pt x="49420" y="1950"/>
                      </a:lnTo>
                      <a:lnTo>
                        <a:pt x="49515" y="2204"/>
                      </a:lnTo>
                      <a:lnTo>
                        <a:pt x="52819" y="14256"/>
                      </a:lnTo>
                      <a:lnTo>
                        <a:pt x="52819" y="14256"/>
                      </a:lnTo>
                      <a:lnTo>
                        <a:pt x="51278" y="14668"/>
                      </a:lnTo>
                      <a:close/>
                      <a:moveTo>
                        <a:pt x="104606" y="45513"/>
                      </a:moveTo>
                      <a:lnTo>
                        <a:pt x="104193" y="43975"/>
                      </a:lnTo>
                      <a:lnTo>
                        <a:pt x="116298" y="40787"/>
                      </a:lnTo>
                      <a:lnTo>
                        <a:pt x="116266" y="40787"/>
                      </a:lnTo>
                      <a:lnTo>
                        <a:pt x="116473" y="40740"/>
                      </a:lnTo>
                      <a:lnTo>
                        <a:pt x="116664" y="40708"/>
                      </a:lnTo>
                      <a:lnTo>
                        <a:pt x="116838" y="40692"/>
                      </a:lnTo>
                      <a:lnTo>
                        <a:pt x="117029" y="40692"/>
                      </a:lnTo>
                      <a:lnTo>
                        <a:pt x="117283" y="40692"/>
                      </a:lnTo>
                      <a:lnTo>
                        <a:pt x="117521" y="40740"/>
                      </a:lnTo>
                      <a:lnTo>
                        <a:pt x="117760" y="40787"/>
                      </a:lnTo>
                      <a:lnTo>
                        <a:pt x="117982" y="40851"/>
                      </a:lnTo>
                      <a:lnTo>
                        <a:pt x="118220" y="40946"/>
                      </a:lnTo>
                      <a:lnTo>
                        <a:pt x="118427" y="41025"/>
                      </a:lnTo>
                      <a:lnTo>
                        <a:pt x="118617" y="41152"/>
                      </a:lnTo>
                      <a:lnTo>
                        <a:pt x="118824" y="41279"/>
                      </a:lnTo>
                      <a:lnTo>
                        <a:pt x="119015" y="41437"/>
                      </a:lnTo>
                      <a:lnTo>
                        <a:pt x="119173" y="41596"/>
                      </a:lnTo>
                      <a:lnTo>
                        <a:pt x="119332" y="41786"/>
                      </a:lnTo>
                      <a:lnTo>
                        <a:pt x="119491" y="41992"/>
                      </a:lnTo>
                      <a:lnTo>
                        <a:pt x="119602" y="42199"/>
                      </a:lnTo>
                      <a:lnTo>
                        <a:pt x="119729" y="42421"/>
                      </a:lnTo>
                      <a:lnTo>
                        <a:pt x="119809" y="42658"/>
                      </a:lnTo>
                      <a:lnTo>
                        <a:pt x="119904" y="42880"/>
                      </a:lnTo>
                      <a:lnTo>
                        <a:pt x="119904" y="42880"/>
                      </a:lnTo>
                      <a:lnTo>
                        <a:pt x="119952" y="43087"/>
                      </a:lnTo>
                      <a:lnTo>
                        <a:pt x="119968" y="43277"/>
                      </a:lnTo>
                      <a:lnTo>
                        <a:pt x="120000" y="43451"/>
                      </a:lnTo>
                      <a:lnTo>
                        <a:pt x="120000" y="43657"/>
                      </a:lnTo>
                      <a:lnTo>
                        <a:pt x="119968" y="43959"/>
                      </a:lnTo>
                      <a:lnTo>
                        <a:pt x="119936" y="44228"/>
                      </a:lnTo>
                      <a:lnTo>
                        <a:pt x="119857" y="44530"/>
                      </a:lnTo>
                      <a:lnTo>
                        <a:pt x="119761" y="44783"/>
                      </a:lnTo>
                      <a:lnTo>
                        <a:pt x="119650" y="45053"/>
                      </a:lnTo>
                      <a:lnTo>
                        <a:pt x="119491" y="45307"/>
                      </a:lnTo>
                      <a:lnTo>
                        <a:pt x="119332" y="45529"/>
                      </a:lnTo>
                      <a:lnTo>
                        <a:pt x="119126" y="45735"/>
                      </a:lnTo>
                      <a:lnTo>
                        <a:pt x="119126" y="45735"/>
                      </a:lnTo>
                      <a:lnTo>
                        <a:pt x="119126" y="45735"/>
                      </a:lnTo>
                      <a:lnTo>
                        <a:pt x="118999" y="45878"/>
                      </a:lnTo>
                      <a:lnTo>
                        <a:pt x="118856" y="45989"/>
                      </a:lnTo>
                      <a:lnTo>
                        <a:pt x="118697" y="46116"/>
                      </a:lnTo>
                      <a:lnTo>
                        <a:pt x="118538" y="46227"/>
                      </a:lnTo>
                      <a:lnTo>
                        <a:pt x="118347" y="46322"/>
                      </a:lnTo>
                      <a:lnTo>
                        <a:pt x="118173" y="46385"/>
                      </a:lnTo>
                      <a:lnTo>
                        <a:pt x="117982" y="46449"/>
                      </a:lnTo>
                      <a:lnTo>
                        <a:pt x="117807" y="46512"/>
                      </a:lnTo>
                      <a:lnTo>
                        <a:pt x="117807" y="46512"/>
                      </a:lnTo>
                      <a:lnTo>
                        <a:pt x="105718" y="49700"/>
                      </a:lnTo>
                      <a:lnTo>
                        <a:pt x="105718" y="49700"/>
                      </a:lnTo>
                      <a:lnTo>
                        <a:pt x="105512" y="49747"/>
                      </a:lnTo>
                      <a:lnTo>
                        <a:pt x="105337" y="49763"/>
                      </a:lnTo>
                      <a:lnTo>
                        <a:pt x="105146" y="49795"/>
                      </a:lnTo>
                      <a:lnTo>
                        <a:pt x="104940" y="49811"/>
                      </a:lnTo>
                      <a:lnTo>
                        <a:pt x="104718" y="49795"/>
                      </a:lnTo>
                      <a:lnTo>
                        <a:pt x="104463" y="49763"/>
                      </a:lnTo>
                      <a:lnTo>
                        <a:pt x="104241" y="49715"/>
                      </a:lnTo>
                      <a:lnTo>
                        <a:pt x="104003" y="49652"/>
                      </a:lnTo>
                      <a:lnTo>
                        <a:pt x="103780" y="49557"/>
                      </a:lnTo>
                      <a:lnTo>
                        <a:pt x="103574" y="49446"/>
                      </a:lnTo>
                      <a:lnTo>
                        <a:pt x="103367" y="49335"/>
                      </a:lnTo>
                      <a:lnTo>
                        <a:pt x="103161" y="49192"/>
                      </a:lnTo>
                      <a:lnTo>
                        <a:pt x="102986" y="49065"/>
                      </a:lnTo>
                      <a:lnTo>
                        <a:pt x="102811" y="48875"/>
                      </a:lnTo>
                      <a:lnTo>
                        <a:pt x="102652" y="48700"/>
                      </a:lnTo>
                      <a:lnTo>
                        <a:pt x="102494" y="48510"/>
                      </a:lnTo>
                      <a:lnTo>
                        <a:pt x="102382" y="48304"/>
                      </a:lnTo>
                      <a:lnTo>
                        <a:pt x="102271" y="48082"/>
                      </a:lnTo>
                      <a:lnTo>
                        <a:pt x="102176" y="47844"/>
                      </a:lnTo>
                      <a:lnTo>
                        <a:pt x="102081" y="47590"/>
                      </a:lnTo>
                      <a:lnTo>
                        <a:pt x="102081" y="47590"/>
                      </a:lnTo>
                      <a:lnTo>
                        <a:pt x="102081" y="47590"/>
                      </a:lnTo>
                      <a:lnTo>
                        <a:pt x="102033" y="47416"/>
                      </a:lnTo>
                      <a:lnTo>
                        <a:pt x="102017" y="47226"/>
                      </a:lnTo>
                      <a:lnTo>
                        <a:pt x="102001" y="47019"/>
                      </a:lnTo>
                      <a:lnTo>
                        <a:pt x="102001" y="46845"/>
                      </a:lnTo>
                      <a:lnTo>
                        <a:pt x="102001" y="46591"/>
                      </a:lnTo>
                      <a:lnTo>
                        <a:pt x="102033" y="46353"/>
                      </a:lnTo>
                      <a:lnTo>
                        <a:pt x="102081" y="46116"/>
                      </a:lnTo>
                      <a:lnTo>
                        <a:pt x="102160" y="45878"/>
                      </a:lnTo>
                      <a:lnTo>
                        <a:pt x="102239" y="45671"/>
                      </a:lnTo>
                      <a:lnTo>
                        <a:pt x="102335" y="45449"/>
                      </a:lnTo>
                      <a:lnTo>
                        <a:pt x="102446" y="45243"/>
                      </a:lnTo>
                      <a:lnTo>
                        <a:pt x="102589" y="45053"/>
                      </a:lnTo>
                      <a:lnTo>
                        <a:pt x="102748" y="44879"/>
                      </a:lnTo>
                      <a:lnTo>
                        <a:pt x="102907" y="44688"/>
                      </a:lnTo>
                      <a:lnTo>
                        <a:pt x="103097" y="44530"/>
                      </a:lnTo>
                      <a:lnTo>
                        <a:pt x="103304" y="44387"/>
                      </a:lnTo>
                      <a:lnTo>
                        <a:pt x="103510" y="44260"/>
                      </a:lnTo>
                      <a:lnTo>
                        <a:pt x="103733" y="44149"/>
                      </a:lnTo>
                      <a:lnTo>
                        <a:pt x="103955" y="44054"/>
                      </a:lnTo>
                      <a:lnTo>
                        <a:pt x="104193" y="43975"/>
                      </a:lnTo>
                      <a:lnTo>
                        <a:pt x="104606" y="45513"/>
                      </a:lnTo>
                      <a:close/>
                      <a:moveTo>
                        <a:pt x="16330" y="52062"/>
                      </a:moveTo>
                      <a:lnTo>
                        <a:pt x="17855" y="52459"/>
                      </a:lnTo>
                      <a:lnTo>
                        <a:pt x="17807" y="52649"/>
                      </a:lnTo>
                      <a:lnTo>
                        <a:pt x="17744" y="52839"/>
                      </a:lnTo>
                      <a:lnTo>
                        <a:pt x="17648" y="53014"/>
                      </a:lnTo>
                      <a:lnTo>
                        <a:pt x="17569" y="53172"/>
                      </a:lnTo>
                      <a:lnTo>
                        <a:pt x="17474" y="53331"/>
                      </a:lnTo>
                      <a:lnTo>
                        <a:pt x="17362" y="53490"/>
                      </a:lnTo>
                      <a:lnTo>
                        <a:pt x="17235" y="53632"/>
                      </a:lnTo>
                      <a:lnTo>
                        <a:pt x="17108" y="53775"/>
                      </a:lnTo>
                      <a:lnTo>
                        <a:pt x="16902" y="53981"/>
                      </a:lnTo>
                      <a:lnTo>
                        <a:pt x="16648" y="54140"/>
                      </a:lnTo>
                      <a:lnTo>
                        <a:pt x="16425" y="54298"/>
                      </a:lnTo>
                      <a:lnTo>
                        <a:pt x="16139" y="54409"/>
                      </a:lnTo>
                      <a:lnTo>
                        <a:pt x="15869" y="54520"/>
                      </a:lnTo>
                      <a:lnTo>
                        <a:pt x="15599" y="54600"/>
                      </a:lnTo>
                      <a:lnTo>
                        <a:pt x="15297" y="54631"/>
                      </a:lnTo>
                      <a:lnTo>
                        <a:pt x="14996" y="54631"/>
                      </a:lnTo>
                      <a:lnTo>
                        <a:pt x="14821" y="54631"/>
                      </a:lnTo>
                      <a:lnTo>
                        <a:pt x="14614" y="54616"/>
                      </a:lnTo>
                      <a:lnTo>
                        <a:pt x="14424" y="54600"/>
                      </a:lnTo>
                      <a:lnTo>
                        <a:pt x="14217" y="54552"/>
                      </a:lnTo>
                      <a:lnTo>
                        <a:pt x="2160" y="51254"/>
                      </a:lnTo>
                      <a:lnTo>
                        <a:pt x="1938" y="51158"/>
                      </a:lnTo>
                      <a:lnTo>
                        <a:pt x="1683" y="51063"/>
                      </a:lnTo>
                      <a:lnTo>
                        <a:pt x="1477" y="50952"/>
                      </a:lnTo>
                      <a:lnTo>
                        <a:pt x="1270" y="50841"/>
                      </a:lnTo>
                      <a:lnTo>
                        <a:pt x="1064" y="50683"/>
                      </a:lnTo>
                      <a:lnTo>
                        <a:pt x="889" y="50524"/>
                      </a:lnTo>
                      <a:lnTo>
                        <a:pt x="730" y="50366"/>
                      </a:lnTo>
                      <a:lnTo>
                        <a:pt x="587" y="50175"/>
                      </a:lnTo>
                      <a:lnTo>
                        <a:pt x="444" y="49969"/>
                      </a:lnTo>
                      <a:lnTo>
                        <a:pt x="333" y="49763"/>
                      </a:lnTo>
                      <a:lnTo>
                        <a:pt x="222" y="49557"/>
                      </a:lnTo>
                      <a:lnTo>
                        <a:pt x="127" y="49335"/>
                      </a:lnTo>
                      <a:lnTo>
                        <a:pt x="63" y="49097"/>
                      </a:lnTo>
                      <a:lnTo>
                        <a:pt x="15" y="48875"/>
                      </a:lnTo>
                      <a:lnTo>
                        <a:pt x="0" y="48621"/>
                      </a:lnTo>
                      <a:lnTo>
                        <a:pt x="0" y="48399"/>
                      </a:lnTo>
                      <a:lnTo>
                        <a:pt x="0" y="48193"/>
                      </a:lnTo>
                      <a:lnTo>
                        <a:pt x="15" y="48003"/>
                      </a:lnTo>
                      <a:lnTo>
                        <a:pt x="47" y="47797"/>
                      </a:lnTo>
                      <a:lnTo>
                        <a:pt x="79" y="47622"/>
                      </a:lnTo>
                      <a:lnTo>
                        <a:pt x="79" y="47622"/>
                      </a:lnTo>
                      <a:lnTo>
                        <a:pt x="158" y="47368"/>
                      </a:lnTo>
                      <a:lnTo>
                        <a:pt x="270" y="47130"/>
                      </a:lnTo>
                      <a:lnTo>
                        <a:pt x="381" y="46924"/>
                      </a:lnTo>
                      <a:lnTo>
                        <a:pt x="492" y="46718"/>
                      </a:lnTo>
                      <a:lnTo>
                        <a:pt x="651" y="46512"/>
                      </a:lnTo>
                      <a:lnTo>
                        <a:pt x="810" y="46338"/>
                      </a:lnTo>
                      <a:lnTo>
                        <a:pt x="984" y="46179"/>
                      </a:lnTo>
                      <a:lnTo>
                        <a:pt x="1159" y="46020"/>
                      </a:lnTo>
                      <a:lnTo>
                        <a:pt x="1366" y="45909"/>
                      </a:lnTo>
                      <a:lnTo>
                        <a:pt x="1572" y="45767"/>
                      </a:lnTo>
                      <a:lnTo>
                        <a:pt x="1779" y="45671"/>
                      </a:lnTo>
                      <a:lnTo>
                        <a:pt x="2001" y="45576"/>
                      </a:lnTo>
                      <a:lnTo>
                        <a:pt x="2239" y="45513"/>
                      </a:lnTo>
                      <a:lnTo>
                        <a:pt x="2462" y="45465"/>
                      </a:lnTo>
                      <a:lnTo>
                        <a:pt x="2700" y="45449"/>
                      </a:lnTo>
                      <a:lnTo>
                        <a:pt x="2938" y="45418"/>
                      </a:lnTo>
                      <a:lnTo>
                        <a:pt x="3145" y="45449"/>
                      </a:lnTo>
                      <a:lnTo>
                        <a:pt x="3335" y="45449"/>
                      </a:lnTo>
                      <a:lnTo>
                        <a:pt x="3542" y="45497"/>
                      </a:lnTo>
                      <a:lnTo>
                        <a:pt x="3717" y="45529"/>
                      </a:lnTo>
                      <a:lnTo>
                        <a:pt x="15774" y="48827"/>
                      </a:lnTo>
                      <a:lnTo>
                        <a:pt x="15774" y="48827"/>
                      </a:lnTo>
                      <a:lnTo>
                        <a:pt x="16028" y="48891"/>
                      </a:lnTo>
                      <a:lnTo>
                        <a:pt x="16250" y="49018"/>
                      </a:lnTo>
                      <a:lnTo>
                        <a:pt x="16489" y="49097"/>
                      </a:lnTo>
                      <a:lnTo>
                        <a:pt x="16695" y="49240"/>
                      </a:lnTo>
                      <a:lnTo>
                        <a:pt x="16870" y="49398"/>
                      </a:lnTo>
                      <a:lnTo>
                        <a:pt x="17061" y="49541"/>
                      </a:lnTo>
                      <a:lnTo>
                        <a:pt x="17220" y="49715"/>
                      </a:lnTo>
                      <a:lnTo>
                        <a:pt x="17378" y="49906"/>
                      </a:lnTo>
                      <a:lnTo>
                        <a:pt x="17521" y="50112"/>
                      </a:lnTo>
                      <a:lnTo>
                        <a:pt x="17633" y="50286"/>
                      </a:lnTo>
                      <a:lnTo>
                        <a:pt x="17728" y="50524"/>
                      </a:lnTo>
                      <a:lnTo>
                        <a:pt x="17807" y="50746"/>
                      </a:lnTo>
                      <a:lnTo>
                        <a:pt x="17887" y="50984"/>
                      </a:lnTo>
                      <a:lnTo>
                        <a:pt x="17934" y="51206"/>
                      </a:lnTo>
                      <a:lnTo>
                        <a:pt x="17950" y="51444"/>
                      </a:lnTo>
                      <a:lnTo>
                        <a:pt x="17966" y="51682"/>
                      </a:lnTo>
                      <a:lnTo>
                        <a:pt x="17966" y="51872"/>
                      </a:lnTo>
                      <a:lnTo>
                        <a:pt x="17950" y="52078"/>
                      </a:lnTo>
                      <a:lnTo>
                        <a:pt x="17903" y="52284"/>
                      </a:lnTo>
                      <a:lnTo>
                        <a:pt x="17855" y="52459"/>
                      </a:lnTo>
                      <a:lnTo>
                        <a:pt x="17855" y="52459"/>
                      </a:lnTo>
                      <a:lnTo>
                        <a:pt x="16330" y="52062"/>
                      </a:lnTo>
                      <a:close/>
                      <a:moveTo>
                        <a:pt x="17378" y="77261"/>
                      </a:moveTo>
                      <a:lnTo>
                        <a:pt x="18522" y="78371"/>
                      </a:lnTo>
                      <a:lnTo>
                        <a:pt x="18363" y="78514"/>
                      </a:lnTo>
                      <a:lnTo>
                        <a:pt x="18220" y="78625"/>
                      </a:lnTo>
                      <a:lnTo>
                        <a:pt x="18061" y="78752"/>
                      </a:lnTo>
                      <a:lnTo>
                        <a:pt x="17903" y="78831"/>
                      </a:lnTo>
                      <a:lnTo>
                        <a:pt x="17744" y="78926"/>
                      </a:lnTo>
                      <a:lnTo>
                        <a:pt x="17569" y="79022"/>
                      </a:lnTo>
                      <a:lnTo>
                        <a:pt x="17378" y="79085"/>
                      </a:lnTo>
                      <a:lnTo>
                        <a:pt x="17172" y="79133"/>
                      </a:lnTo>
                      <a:lnTo>
                        <a:pt x="17172" y="79133"/>
                      </a:lnTo>
                      <a:lnTo>
                        <a:pt x="5099" y="82336"/>
                      </a:lnTo>
                      <a:lnTo>
                        <a:pt x="4908" y="82384"/>
                      </a:lnTo>
                      <a:lnTo>
                        <a:pt x="4702" y="82399"/>
                      </a:lnTo>
                      <a:lnTo>
                        <a:pt x="4527" y="82431"/>
                      </a:lnTo>
                      <a:lnTo>
                        <a:pt x="4336" y="82431"/>
                      </a:lnTo>
                      <a:lnTo>
                        <a:pt x="4082" y="82431"/>
                      </a:lnTo>
                      <a:lnTo>
                        <a:pt x="3860" y="82399"/>
                      </a:lnTo>
                      <a:lnTo>
                        <a:pt x="3606" y="82336"/>
                      </a:lnTo>
                      <a:lnTo>
                        <a:pt x="3383" y="82273"/>
                      </a:lnTo>
                      <a:lnTo>
                        <a:pt x="3145" y="82193"/>
                      </a:lnTo>
                      <a:lnTo>
                        <a:pt x="2938" y="82082"/>
                      </a:lnTo>
                      <a:lnTo>
                        <a:pt x="2732" y="81971"/>
                      </a:lnTo>
                      <a:lnTo>
                        <a:pt x="2557" y="81828"/>
                      </a:lnTo>
                      <a:lnTo>
                        <a:pt x="2366" y="81670"/>
                      </a:lnTo>
                      <a:lnTo>
                        <a:pt x="2192" y="81511"/>
                      </a:lnTo>
                      <a:lnTo>
                        <a:pt x="2033" y="81337"/>
                      </a:lnTo>
                      <a:lnTo>
                        <a:pt x="1890" y="81131"/>
                      </a:lnTo>
                      <a:lnTo>
                        <a:pt x="1763" y="80925"/>
                      </a:lnTo>
                      <a:lnTo>
                        <a:pt x="1636" y="80718"/>
                      </a:lnTo>
                      <a:lnTo>
                        <a:pt x="1556" y="80481"/>
                      </a:lnTo>
                      <a:lnTo>
                        <a:pt x="1477" y="80227"/>
                      </a:lnTo>
                      <a:lnTo>
                        <a:pt x="1477" y="80227"/>
                      </a:lnTo>
                      <a:lnTo>
                        <a:pt x="1429" y="80052"/>
                      </a:lnTo>
                      <a:lnTo>
                        <a:pt x="1382" y="79846"/>
                      </a:lnTo>
                      <a:lnTo>
                        <a:pt x="1382" y="79656"/>
                      </a:lnTo>
                      <a:lnTo>
                        <a:pt x="1366" y="79481"/>
                      </a:lnTo>
                      <a:lnTo>
                        <a:pt x="1382" y="79228"/>
                      </a:lnTo>
                      <a:lnTo>
                        <a:pt x="1413" y="78974"/>
                      </a:lnTo>
                      <a:lnTo>
                        <a:pt x="1461" y="78752"/>
                      </a:lnTo>
                      <a:lnTo>
                        <a:pt x="1525" y="78514"/>
                      </a:lnTo>
                      <a:lnTo>
                        <a:pt x="1620" y="78292"/>
                      </a:lnTo>
                      <a:lnTo>
                        <a:pt x="1731" y="78086"/>
                      </a:lnTo>
                      <a:lnTo>
                        <a:pt x="1842" y="77880"/>
                      </a:lnTo>
                      <a:lnTo>
                        <a:pt x="1985" y="77674"/>
                      </a:lnTo>
                      <a:lnTo>
                        <a:pt x="2128" y="77483"/>
                      </a:lnTo>
                      <a:lnTo>
                        <a:pt x="2303" y="77325"/>
                      </a:lnTo>
                      <a:lnTo>
                        <a:pt x="2494" y="77166"/>
                      </a:lnTo>
                      <a:lnTo>
                        <a:pt x="2668" y="77023"/>
                      </a:lnTo>
                      <a:lnTo>
                        <a:pt x="2875" y="76897"/>
                      </a:lnTo>
                      <a:lnTo>
                        <a:pt x="3097" y="76786"/>
                      </a:lnTo>
                      <a:lnTo>
                        <a:pt x="3335" y="76690"/>
                      </a:lnTo>
                      <a:lnTo>
                        <a:pt x="3590" y="76611"/>
                      </a:lnTo>
                      <a:lnTo>
                        <a:pt x="3590" y="76611"/>
                      </a:lnTo>
                      <a:lnTo>
                        <a:pt x="15663" y="73424"/>
                      </a:lnTo>
                      <a:lnTo>
                        <a:pt x="15663" y="73424"/>
                      </a:lnTo>
                      <a:lnTo>
                        <a:pt x="15853" y="73376"/>
                      </a:lnTo>
                      <a:lnTo>
                        <a:pt x="16028" y="73344"/>
                      </a:lnTo>
                      <a:lnTo>
                        <a:pt x="16235" y="73328"/>
                      </a:lnTo>
                      <a:lnTo>
                        <a:pt x="16425" y="73328"/>
                      </a:lnTo>
                      <a:lnTo>
                        <a:pt x="16664" y="73328"/>
                      </a:lnTo>
                      <a:lnTo>
                        <a:pt x="16902" y="73376"/>
                      </a:lnTo>
                      <a:lnTo>
                        <a:pt x="17156" y="73424"/>
                      </a:lnTo>
                      <a:lnTo>
                        <a:pt x="17378" y="73487"/>
                      </a:lnTo>
                      <a:lnTo>
                        <a:pt x="17585" y="73550"/>
                      </a:lnTo>
                      <a:lnTo>
                        <a:pt x="17807" y="73661"/>
                      </a:lnTo>
                      <a:lnTo>
                        <a:pt x="18014" y="73788"/>
                      </a:lnTo>
                      <a:lnTo>
                        <a:pt x="18204" y="73915"/>
                      </a:lnTo>
                      <a:lnTo>
                        <a:pt x="18379" y="74074"/>
                      </a:lnTo>
                      <a:lnTo>
                        <a:pt x="18570" y="74232"/>
                      </a:lnTo>
                      <a:lnTo>
                        <a:pt x="18729" y="74423"/>
                      </a:lnTo>
                      <a:lnTo>
                        <a:pt x="18872" y="74629"/>
                      </a:lnTo>
                      <a:lnTo>
                        <a:pt x="18999" y="74835"/>
                      </a:lnTo>
                      <a:lnTo>
                        <a:pt x="19110" y="75041"/>
                      </a:lnTo>
                      <a:lnTo>
                        <a:pt x="19205" y="75295"/>
                      </a:lnTo>
                      <a:lnTo>
                        <a:pt x="19285" y="75517"/>
                      </a:lnTo>
                      <a:lnTo>
                        <a:pt x="19285" y="75469"/>
                      </a:lnTo>
                      <a:lnTo>
                        <a:pt x="19285" y="75517"/>
                      </a:lnTo>
                      <a:lnTo>
                        <a:pt x="19316" y="75707"/>
                      </a:lnTo>
                      <a:lnTo>
                        <a:pt x="19348" y="75913"/>
                      </a:lnTo>
                      <a:lnTo>
                        <a:pt x="19364" y="76088"/>
                      </a:lnTo>
                      <a:lnTo>
                        <a:pt x="19364" y="76278"/>
                      </a:lnTo>
                      <a:lnTo>
                        <a:pt x="19364" y="76579"/>
                      </a:lnTo>
                      <a:lnTo>
                        <a:pt x="19316" y="76865"/>
                      </a:lnTo>
                      <a:lnTo>
                        <a:pt x="19253" y="77150"/>
                      </a:lnTo>
                      <a:lnTo>
                        <a:pt x="19142" y="77420"/>
                      </a:lnTo>
                      <a:lnTo>
                        <a:pt x="19030" y="77689"/>
                      </a:lnTo>
                      <a:lnTo>
                        <a:pt x="18888" y="77927"/>
                      </a:lnTo>
                      <a:lnTo>
                        <a:pt x="18713" y="78165"/>
                      </a:lnTo>
                      <a:lnTo>
                        <a:pt x="18522" y="78371"/>
                      </a:lnTo>
                      <a:lnTo>
                        <a:pt x="17378" y="77261"/>
                      </a:lnTo>
                      <a:close/>
                      <a:moveTo>
                        <a:pt x="18522" y="101747"/>
                      </a:moveTo>
                      <a:lnTo>
                        <a:pt x="17394" y="100605"/>
                      </a:lnTo>
                      <a:lnTo>
                        <a:pt x="26227" y="91788"/>
                      </a:lnTo>
                      <a:lnTo>
                        <a:pt x="26465" y="91581"/>
                      </a:lnTo>
                      <a:lnTo>
                        <a:pt x="26687" y="91423"/>
                      </a:lnTo>
                      <a:lnTo>
                        <a:pt x="26942" y="91248"/>
                      </a:lnTo>
                      <a:lnTo>
                        <a:pt x="27212" y="91137"/>
                      </a:lnTo>
                      <a:lnTo>
                        <a:pt x="27498" y="91042"/>
                      </a:lnTo>
                      <a:lnTo>
                        <a:pt x="27768" y="90979"/>
                      </a:lnTo>
                      <a:lnTo>
                        <a:pt x="28038" y="90931"/>
                      </a:lnTo>
                      <a:lnTo>
                        <a:pt x="28308" y="90915"/>
                      </a:lnTo>
                      <a:lnTo>
                        <a:pt x="28610" y="90931"/>
                      </a:lnTo>
                      <a:lnTo>
                        <a:pt x="28880" y="90979"/>
                      </a:lnTo>
                      <a:lnTo>
                        <a:pt x="29166" y="91042"/>
                      </a:lnTo>
                      <a:lnTo>
                        <a:pt x="29436" y="91137"/>
                      </a:lnTo>
                      <a:lnTo>
                        <a:pt x="29706" y="91248"/>
                      </a:lnTo>
                      <a:lnTo>
                        <a:pt x="29960" y="91423"/>
                      </a:lnTo>
                      <a:lnTo>
                        <a:pt x="30182" y="91597"/>
                      </a:lnTo>
                      <a:lnTo>
                        <a:pt x="30420" y="91788"/>
                      </a:lnTo>
                      <a:lnTo>
                        <a:pt x="30627" y="92010"/>
                      </a:lnTo>
                      <a:lnTo>
                        <a:pt x="30802" y="92263"/>
                      </a:lnTo>
                      <a:lnTo>
                        <a:pt x="30945" y="92517"/>
                      </a:lnTo>
                      <a:lnTo>
                        <a:pt x="31088" y="92771"/>
                      </a:lnTo>
                      <a:lnTo>
                        <a:pt x="31167" y="93040"/>
                      </a:lnTo>
                      <a:lnTo>
                        <a:pt x="31247" y="93310"/>
                      </a:lnTo>
                      <a:lnTo>
                        <a:pt x="31262" y="93611"/>
                      </a:lnTo>
                      <a:lnTo>
                        <a:pt x="31294" y="93881"/>
                      </a:lnTo>
                      <a:lnTo>
                        <a:pt x="31262" y="94166"/>
                      </a:lnTo>
                      <a:lnTo>
                        <a:pt x="31247" y="94452"/>
                      </a:lnTo>
                      <a:lnTo>
                        <a:pt x="31167" y="94737"/>
                      </a:lnTo>
                      <a:lnTo>
                        <a:pt x="31088" y="95007"/>
                      </a:lnTo>
                      <a:lnTo>
                        <a:pt x="30945" y="95261"/>
                      </a:lnTo>
                      <a:lnTo>
                        <a:pt x="30802" y="95514"/>
                      </a:lnTo>
                      <a:lnTo>
                        <a:pt x="30627" y="95768"/>
                      </a:lnTo>
                      <a:lnTo>
                        <a:pt x="30420" y="95974"/>
                      </a:lnTo>
                      <a:lnTo>
                        <a:pt x="21588" y="104823"/>
                      </a:lnTo>
                      <a:lnTo>
                        <a:pt x="21366" y="104998"/>
                      </a:lnTo>
                      <a:lnTo>
                        <a:pt x="21127" y="105188"/>
                      </a:lnTo>
                      <a:lnTo>
                        <a:pt x="20873" y="105346"/>
                      </a:lnTo>
                      <a:lnTo>
                        <a:pt x="20603" y="105457"/>
                      </a:lnTo>
                      <a:lnTo>
                        <a:pt x="20333" y="105553"/>
                      </a:lnTo>
                      <a:lnTo>
                        <a:pt x="20063" y="105616"/>
                      </a:lnTo>
                      <a:lnTo>
                        <a:pt x="19777" y="105664"/>
                      </a:lnTo>
                      <a:lnTo>
                        <a:pt x="19507" y="105664"/>
                      </a:lnTo>
                      <a:lnTo>
                        <a:pt x="19205" y="105664"/>
                      </a:lnTo>
                      <a:lnTo>
                        <a:pt x="18935" y="105616"/>
                      </a:lnTo>
                      <a:lnTo>
                        <a:pt x="18665" y="105553"/>
                      </a:lnTo>
                      <a:lnTo>
                        <a:pt x="18379" y="105457"/>
                      </a:lnTo>
                      <a:lnTo>
                        <a:pt x="18109" y="105346"/>
                      </a:lnTo>
                      <a:lnTo>
                        <a:pt x="17855" y="105188"/>
                      </a:lnTo>
                      <a:lnTo>
                        <a:pt x="17633" y="104998"/>
                      </a:lnTo>
                      <a:lnTo>
                        <a:pt x="17394" y="104823"/>
                      </a:lnTo>
                      <a:lnTo>
                        <a:pt x="17204" y="104585"/>
                      </a:lnTo>
                      <a:lnTo>
                        <a:pt x="17013" y="104331"/>
                      </a:lnTo>
                      <a:lnTo>
                        <a:pt x="16870" y="104078"/>
                      </a:lnTo>
                      <a:lnTo>
                        <a:pt x="16743" y="103840"/>
                      </a:lnTo>
                      <a:lnTo>
                        <a:pt x="16648" y="103554"/>
                      </a:lnTo>
                      <a:lnTo>
                        <a:pt x="16584" y="103285"/>
                      </a:lnTo>
                      <a:lnTo>
                        <a:pt x="16552" y="102984"/>
                      </a:lnTo>
                      <a:lnTo>
                        <a:pt x="16536" y="102714"/>
                      </a:lnTo>
                      <a:lnTo>
                        <a:pt x="16552" y="102444"/>
                      </a:lnTo>
                      <a:lnTo>
                        <a:pt x="16584" y="102143"/>
                      </a:lnTo>
                      <a:lnTo>
                        <a:pt x="16648" y="101873"/>
                      </a:lnTo>
                      <a:lnTo>
                        <a:pt x="16743" y="101588"/>
                      </a:lnTo>
                      <a:lnTo>
                        <a:pt x="16870" y="101334"/>
                      </a:lnTo>
                      <a:lnTo>
                        <a:pt x="17013" y="101096"/>
                      </a:lnTo>
                      <a:lnTo>
                        <a:pt x="17204" y="100843"/>
                      </a:lnTo>
                      <a:lnTo>
                        <a:pt x="17394" y="100605"/>
                      </a:lnTo>
                      <a:lnTo>
                        <a:pt x="18522" y="101747"/>
                      </a:lnTo>
                      <a:close/>
                    </a:path>
                  </a:pathLst>
                </a:custGeom>
                <a:solidFill>
                  <a:srgbClr val="FFC819"/>
                </a:solidFill>
                <a:ln>
                  <a:noFill/>
                </a:ln>
              </p:spPr>
              <p:txBody>
                <a:bodyPr wrap="square" lIns="91440" tIns="45720" rIns="91440" bIns="45720" anchor="t" anchorCtr="0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buClr>
                      <a:srgbClr val="000000"/>
                    </a:buClr>
                  </a:pPr>
                  <a:endParaRPr/>
                </a:p>
              </p:txBody>
            </p:sp>
          </p:grpSp>
        </p:grpSp>
        <p:grpSp>
          <p:nvGrpSpPr>
            <p:cNvPr id="5" name="íšliďe">
              <a:extLst>
                <a:ext uri="{FF2B5EF4-FFF2-40B4-BE49-F238E27FC236}">
                  <a16:creationId xmlns:a16="http://schemas.microsoft.com/office/drawing/2014/main" id="{68BBE559-DCFB-4CB9-8407-8B116969FB05}"/>
                </a:ext>
              </a:extLst>
            </p:cNvPr>
            <p:cNvGrpSpPr/>
            <p:nvPr/>
          </p:nvGrpSpPr>
          <p:grpSpPr>
            <a:xfrm>
              <a:off x="673100" y="1397719"/>
              <a:ext cx="2978621" cy="1000125"/>
              <a:chOff x="673100" y="1397719"/>
              <a:chExt cx="2978621" cy="1000125"/>
            </a:xfrm>
          </p:grpSpPr>
          <p:sp>
            <p:nvSpPr>
              <p:cNvPr id="35" name="ïṩļîḓè">
                <a:extLst>
                  <a:ext uri="{FF2B5EF4-FFF2-40B4-BE49-F238E27FC236}">
                    <a16:creationId xmlns:a16="http://schemas.microsoft.com/office/drawing/2014/main" id="{3AE7D826-6B22-4467-B4AD-41244FDC292F}"/>
                  </a:ext>
                </a:extLst>
              </p:cNvPr>
              <p:cNvSpPr/>
              <p:nvPr/>
            </p:nvSpPr>
            <p:spPr>
              <a:xfrm>
                <a:off x="673100" y="1578610"/>
                <a:ext cx="482350" cy="482350"/>
              </a:xfrm>
              <a:prstGeom prst="roundRect">
                <a:avLst>
                  <a:gd name="adj" fmla="val 19697"/>
                </a:avLst>
              </a:prstGeom>
              <a:noFill/>
              <a:ln w="22225">
                <a:solidFill>
                  <a:schemeClr val="accent1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en-US" altLang="zh-CN" sz="2000" b="1" dirty="0">
                    <a:solidFill>
                      <a:schemeClr val="accent1"/>
                    </a:solidFill>
                  </a:rPr>
                  <a:t>1</a:t>
                </a:r>
                <a:endParaRPr lang="zh-CN" altLang="en-US" sz="2000" b="1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36" name="îṩļîḋe">
                <a:extLst>
                  <a:ext uri="{FF2B5EF4-FFF2-40B4-BE49-F238E27FC236}">
                    <a16:creationId xmlns:a16="http://schemas.microsoft.com/office/drawing/2014/main" id="{879FC446-B41E-4A29-AA45-7E3BDF5FCF6F}"/>
                  </a:ext>
                </a:extLst>
              </p:cNvPr>
              <p:cNvGrpSpPr/>
              <p:nvPr/>
            </p:nvGrpSpPr>
            <p:grpSpPr>
              <a:xfrm>
                <a:off x="1170124" y="1397719"/>
                <a:ext cx="2481597" cy="1000125"/>
                <a:chOff x="1239541" y="1340156"/>
                <a:chExt cx="2481597" cy="1000125"/>
              </a:xfrm>
            </p:grpSpPr>
            <p:sp>
              <p:nvSpPr>
                <p:cNvPr id="37" name="îṥḷîḑè">
                  <a:extLst>
                    <a:ext uri="{FF2B5EF4-FFF2-40B4-BE49-F238E27FC236}">
                      <a16:creationId xmlns:a16="http://schemas.microsoft.com/office/drawing/2014/main" id="{AC321F9B-F99D-44D6-95EE-4CF3F8A760F8}"/>
                    </a:ext>
                  </a:extLst>
                </p:cNvPr>
                <p:cNvSpPr/>
                <p:nvPr/>
              </p:nvSpPr>
              <p:spPr bwMode="auto">
                <a:xfrm>
                  <a:off x="1239541" y="1733416"/>
                  <a:ext cx="2481597" cy="6068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1600" dirty="0"/>
                    <a:t>通过复制您的文本后，在此框中选择粘贴。</a:t>
                  </a:r>
                  <a:endParaRPr lang="en-US" altLang="zh-CN" sz="1600" dirty="0"/>
                </a:p>
              </p:txBody>
            </p:sp>
            <p:sp>
              <p:nvSpPr>
                <p:cNvPr id="38" name="ísļïḍé">
                  <a:extLst>
                    <a:ext uri="{FF2B5EF4-FFF2-40B4-BE49-F238E27FC236}">
                      <a16:creationId xmlns:a16="http://schemas.microsoft.com/office/drawing/2014/main" id="{3495B739-E5A7-4F4A-95FD-24BDFE4B18B1}"/>
                    </a:ext>
                  </a:extLst>
                </p:cNvPr>
                <p:cNvSpPr txBox="1"/>
                <p:nvPr/>
              </p:nvSpPr>
              <p:spPr bwMode="auto">
                <a:xfrm>
                  <a:off x="1239541" y="1340156"/>
                  <a:ext cx="2481597" cy="393260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  <p:txBody>
                <a:bodyPr wrap="square" lIns="91440" tIns="45720" rIns="91440" bIns="45720" anchor="b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2000" b="1" dirty="0"/>
                    <a:t>此处输入标题</a:t>
                  </a:r>
                  <a:endParaRPr lang="en-US" altLang="zh-CN" sz="2000" b="1" dirty="0"/>
                </a:p>
              </p:txBody>
            </p:sp>
          </p:grpSp>
        </p:grpSp>
        <p:grpSp>
          <p:nvGrpSpPr>
            <p:cNvPr id="6" name="íṥḷidé">
              <a:extLst>
                <a:ext uri="{FF2B5EF4-FFF2-40B4-BE49-F238E27FC236}">
                  <a16:creationId xmlns:a16="http://schemas.microsoft.com/office/drawing/2014/main" id="{42AC90B4-4C53-41C7-8FE5-6AA93658370C}"/>
                </a:ext>
              </a:extLst>
            </p:cNvPr>
            <p:cNvGrpSpPr/>
            <p:nvPr/>
          </p:nvGrpSpPr>
          <p:grpSpPr>
            <a:xfrm>
              <a:off x="673100" y="2627178"/>
              <a:ext cx="2978621" cy="1000125"/>
              <a:chOff x="673100" y="2627178"/>
              <a:chExt cx="2978621" cy="1000125"/>
            </a:xfrm>
          </p:grpSpPr>
          <p:sp>
            <p:nvSpPr>
              <p:cNvPr id="31" name="íṣļïdé">
                <a:extLst>
                  <a:ext uri="{FF2B5EF4-FFF2-40B4-BE49-F238E27FC236}">
                    <a16:creationId xmlns:a16="http://schemas.microsoft.com/office/drawing/2014/main" id="{F53EFE63-62E7-4902-88CF-1312E02FD106}"/>
                  </a:ext>
                </a:extLst>
              </p:cNvPr>
              <p:cNvSpPr/>
              <p:nvPr/>
            </p:nvSpPr>
            <p:spPr>
              <a:xfrm>
                <a:off x="673100" y="2808069"/>
                <a:ext cx="482350" cy="482350"/>
              </a:xfrm>
              <a:prstGeom prst="roundRect">
                <a:avLst>
                  <a:gd name="adj" fmla="val 19697"/>
                </a:avLst>
              </a:prstGeom>
              <a:noFill/>
              <a:ln w="22225">
                <a:solidFill>
                  <a:schemeClr val="accent1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en-US" altLang="zh-CN" sz="2000" b="1" dirty="0">
                    <a:solidFill>
                      <a:schemeClr val="accent1"/>
                    </a:solidFill>
                  </a:rPr>
                  <a:t>2</a:t>
                </a:r>
                <a:endParaRPr lang="zh-CN" altLang="en-US" sz="2000" b="1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32" name="íṩľîḍè">
                <a:extLst>
                  <a:ext uri="{FF2B5EF4-FFF2-40B4-BE49-F238E27FC236}">
                    <a16:creationId xmlns:a16="http://schemas.microsoft.com/office/drawing/2014/main" id="{3775B1C9-9351-4BB1-9266-B0A436C74566}"/>
                  </a:ext>
                </a:extLst>
              </p:cNvPr>
              <p:cNvGrpSpPr/>
              <p:nvPr/>
            </p:nvGrpSpPr>
            <p:grpSpPr>
              <a:xfrm>
                <a:off x="1170124" y="2627178"/>
                <a:ext cx="2481597" cy="1000125"/>
                <a:chOff x="1239541" y="1340156"/>
                <a:chExt cx="2481597" cy="1000125"/>
              </a:xfrm>
            </p:grpSpPr>
            <p:sp>
              <p:nvSpPr>
                <p:cNvPr id="33" name="iṥḷîḋè">
                  <a:extLst>
                    <a:ext uri="{FF2B5EF4-FFF2-40B4-BE49-F238E27FC236}">
                      <a16:creationId xmlns:a16="http://schemas.microsoft.com/office/drawing/2014/main" id="{AC321F9B-F99D-44D6-95EE-4CF3F8A760F8}"/>
                    </a:ext>
                  </a:extLst>
                </p:cNvPr>
                <p:cNvSpPr/>
                <p:nvPr/>
              </p:nvSpPr>
              <p:spPr bwMode="auto">
                <a:xfrm>
                  <a:off x="1239541" y="1733416"/>
                  <a:ext cx="2481597" cy="6068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1600" dirty="0"/>
                    <a:t>通过复制您的文本后，在此框中选择粘贴。</a:t>
                  </a:r>
                  <a:endParaRPr lang="en-US" altLang="zh-CN" sz="1600" dirty="0"/>
                </a:p>
              </p:txBody>
            </p:sp>
            <p:sp>
              <p:nvSpPr>
                <p:cNvPr id="34" name="îš1ïḋê">
                  <a:extLst>
                    <a:ext uri="{FF2B5EF4-FFF2-40B4-BE49-F238E27FC236}">
                      <a16:creationId xmlns:a16="http://schemas.microsoft.com/office/drawing/2014/main" id="{3495B739-E5A7-4F4A-95FD-24BDFE4B18B1}"/>
                    </a:ext>
                  </a:extLst>
                </p:cNvPr>
                <p:cNvSpPr txBox="1"/>
                <p:nvPr/>
              </p:nvSpPr>
              <p:spPr bwMode="auto">
                <a:xfrm>
                  <a:off x="1239541" y="1340156"/>
                  <a:ext cx="2481597" cy="393260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  <p:txBody>
                <a:bodyPr wrap="square" lIns="91440" tIns="45720" rIns="91440" bIns="45720" anchor="b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2000" b="1" dirty="0"/>
                    <a:t>此处输入标题</a:t>
                  </a:r>
                  <a:endParaRPr lang="en-US" altLang="zh-CN" sz="2000" b="1" dirty="0"/>
                </a:p>
              </p:txBody>
            </p:sp>
          </p:grpSp>
        </p:grpSp>
        <p:grpSp>
          <p:nvGrpSpPr>
            <p:cNvPr id="7" name="iśḻîdè">
              <a:extLst>
                <a:ext uri="{FF2B5EF4-FFF2-40B4-BE49-F238E27FC236}">
                  <a16:creationId xmlns:a16="http://schemas.microsoft.com/office/drawing/2014/main" id="{02C9F16A-8401-4587-A7F1-DF07CE21CE06}"/>
                </a:ext>
              </a:extLst>
            </p:cNvPr>
            <p:cNvGrpSpPr/>
            <p:nvPr/>
          </p:nvGrpSpPr>
          <p:grpSpPr>
            <a:xfrm>
              <a:off x="673100" y="3856639"/>
              <a:ext cx="2978621" cy="1000125"/>
              <a:chOff x="673100" y="3856639"/>
              <a:chExt cx="2978621" cy="1000125"/>
            </a:xfrm>
          </p:grpSpPr>
          <p:sp>
            <p:nvSpPr>
              <p:cNvPr id="27" name="îšľiḓe">
                <a:extLst>
                  <a:ext uri="{FF2B5EF4-FFF2-40B4-BE49-F238E27FC236}">
                    <a16:creationId xmlns:a16="http://schemas.microsoft.com/office/drawing/2014/main" id="{D70EAF5D-BCD9-4EE3-8C14-F6FC2BA942CB}"/>
                  </a:ext>
                </a:extLst>
              </p:cNvPr>
              <p:cNvSpPr/>
              <p:nvPr/>
            </p:nvSpPr>
            <p:spPr>
              <a:xfrm>
                <a:off x="673100" y="4037530"/>
                <a:ext cx="482350" cy="482350"/>
              </a:xfrm>
              <a:prstGeom prst="roundRect">
                <a:avLst>
                  <a:gd name="adj" fmla="val 19697"/>
                </a:avLst>
              </a:prstGeom>
              <a:noFill/>
              <a:ln w="22225">
                <a:solidFill>
                  <a:schemeClr val="accent1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en-US" altLang="zh-CN" sz="2000" b="1" dirty="0">
                    <a:solidFill>
                      <a:schemeClr val="accent1"/>
                    </a:solidFill>
                  </a:rPr>
                  <a:t>3</a:t>
                </a:r>
                <a:endParaRPr lang="zh-CN" altLang="en-US" sz="2000" b="1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28" name="íṥḻiḑe">
                <a:extLst>
                  <a:ext uri="{FF2B5EF4-FFF2-40B4-BE49-F238E27FC236}">
                    <a16:creationId xmlns:a16="http://schemas.microsoft.com/office/drawing/2014/main" id="{64E4ED3F-ADC6-408D-A653-95945BDB309A}"/>
                  </a:ext>
                </a:extLst>
              </p:cNvPr>
              <p:cNvGrpSpPr/>
              <p:nvPr/>
            </p:nvGrpSpPr>
            <p:grpSpPr>
              <a:xfrm>
                <a:off x="1170124" y="3856639"/>
                <a:ext cx="2481597" cy="1000125"/>
                <a:chOff x="1239541" y="1340156"/>
                <a:chExt cx="2481597" cy="1000125"/>
              </a:xfrm>
            </p:grpSpPr>
            <p:sp>
              <p:nvSpPr>
                <p:cNvPr id="29" name="îśḷiḍê">
                  <a:extLst>
                    <a:ext uri="{FF2B5EF4-FFF2-40B4-BE49-F238E27FC236}">
                      <a16:creationId xmlns:a16="http://schemas.microsoft.com/office/drawing/2014/main" id="{AC321F9B-F99D-44D6-95EE-4CF3F8A760F8}"/>
                    </a:ext>
                  </a:extLst>
                </p:cNvPr>
                <p:cNvSpPr/>
                <p:nvPr/>
              </p:nvSpPr>
              <p:spPr bwMode="auto">
                <a:xfrm>
                  <a:off x="1239541" y="1733416"/>
                  <a:ext cx="2481597" cy="6068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1600" dirty="0"/>
                    <a:t>通过复制您的文本后，在此框中选择粘贴。</a:t>
                  </a:r>
                  <a:endParaRPr lang="en-US" altLang="zh-CN" sz="1600" dirty="0"/>
                </a:p>
              </p:txBody>
            </p:sp>
            <p:sp>
              <p:nvSpPr>
                <p:cNvPr id="30" name="iṩḷîḓè">
                  <a:extLst>
                    <a:ext uri="{FF2B5EF4-FFF2-40B4-BE49-F238E27FC236}">
                      <a16:creationId xmlns:a16="http://schemas.microsoft.com/office/drawing/2014/main" id="{3495B739-E5A7-4F4A-95FD-24BDFE4B18B1}"/>
                    </a:ext>
                  </a:extLst>
                </p:cNvPr>
                <p:cNvSpPr txBox="1"/>
                <p:nvPr/>
              </p:nvSpPr>
              <p:spPr bwMode="auto">
                <a:xfrm>
                  <a:off x="1239541" y="1340156"/>
                  <a:ext cx="2481597" cy="393260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  <p:txBody>
                <a:bodyPr wrap="square" lIns="91440" tIns="45720" rIns="91440" bIns="45720" anchor="b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2000" b="1" dirty="0"/>
                    <a:t>此处输入标题</a:t>
                  </a:r>
                  <a:endParaRPr lang="en-US" altLang="zh-CN" sz="2000" b="1" dirty="0"/>
                </a:p>
              </p:txBody>
            </p:sp>
          </p:grp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C342D75-0F6F-4F75-8A42-291A396156C3}"/>
                </a:ext>
              </a:extLst>
            </p:cNvPr>
            <p:cNvCxnSpPr/>
            <p:nvPr/>
          </p:nvCxnSpPr>
          <p:spPr>
            <a:xfrm>
              <a:off x="1257300" y="2512511"/>
              <a:ext cx="221932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6B479B22-7886-4C23-996E-CB4E8A7EE6B8}"/>
                </a:ext>
              </a:extLst>
            </p:cNvPr>
            <p:cNvCxnSpPr/>
            <p:nvPr/>
          </p:nvCxnSpPr>
          <p:spPr>
            <a:xfrm>
              <a:off x="1257300" y="3741970"/>
              <a:ext cx="221932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isḻíḓè">
              <a:extLst>
                <a:ext uri="{FF2B5EF4-FFF2-40B4-BE49-F238E27FC236}">
                  <a16:creationId xmlns:a16="http://schemas.microsoft.com/office/drawing/2014/main" id="{FE30D742-3E76-47F2-A497-D836FEA7D766}"/>
                </a:ext>
              </a:extLst>
            </p:cNvPr>
            <p:cNvGrpSpPr/>
            <p:nvPr/>
          </p:nvGrpSpPr>
          <p:grpSpPr>
            <a:xfrm>
              <a:off x="8540279" y="1397719"/>
              <a:ext cx="2978621" cy="1000125"/>
              <a:chOff x="8540279" y="1397719"/>
              <a:chExt cx="2978621" cy="1000125"/>
            </a:xfrm>
          </p:grpSpPr>
          <p:sp>
            <p:nvSpPr>
              <p:cNvPr id="23" name="iSľïḍe">
                <a:extLst>
                  <a:ext uri="{FF2B5EF4-FFF2-40B4-BE49-F238E27FC236}">
                    <a16:creationId xmlns:a16="http://schemas.microsoft.com/office/drawing/2014/main" id="{5D6CE249-091E-49BB-9E99-4DE04043E4B7}"/>
                  </a:ext>
                </a:extLst>
              </p:cNvPr>
              <p:cNvSpPr/>
              <p:nvPr/>
            </p:nvSpPr>
            <p:spPr>
              <a:xfrm>
                <a:off x="8540279" y="1578610"/>
                <a:ext cx="482350" cy="482350"/>
              </a:xfrm>
              <a:prstGeom prst="roundRect">
                <a:avLst>
                  <a:gd name="adj" fmla="val 19697"/>
                </a:avLst>
              </a:prstGeom>
              <a:noFill/>
              <a:ln w="222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en-US" altLang="zh-CN" sz="2000" b="1" dirty="0">
                    <a:solidFill>
                      <a:schemeClr val="accent2"/>
                    </a:solidFill>
                  </a:rPr>
                  <a:t>4</a:t>
                </a:r>
                <a:endParaRPr lang="zh-CN" altLang="en-US" sz="2000" b="1" dirty="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24" name="íşlîḍê">
                <a:extLst>
                  <a:ext uri="{FF2B5EF4-FFF2-40B4-BE49-F238E27FC236}">
                    <a16:creationId xmlns:a16="http://schemas.microsoft.com/office/drawing/2014/main" id="{23F5412B-072B-4843-B7B6-61F0375AA45C}"/>
                  </a:ext>
                </a:extLst>
              </p:cNvPr>
              <p:cNvGrpSpPr/>
              <p:nvPr/>
            </p:nvGrpSpPr>
            <p:grpSpPr>
              <a:xfrm>
                <a:off x="9037303" y="1397719"/>
                <a:ext cx="2481597" cy="1000125"/>
                <a:chOff x="1239541" y="1340156"/>
                <a:chExt cx="2481597" cy="1000125"/>
              </a:xfrm>
            </p:grpSpPr>
            <p:sp>
              <p:nvSpPr>
                <p:cNvPr id="25" name="îşlíďé">
                  <a:extLst>
                    <a:ext uri="{FF2B5EF4-FFF2-40B4-BE49-F238E27FC236}">
                      <a16:creationId xmlns:a16="http://schemas.microsoft.com/office/drawing/2014/main" id="{AC321F9B-F99D-44D6-95EE-4CF3F8A760F8}"/>
                    </a:ext>
                  </a:extLst>
                </p:cNvPr>
                <p:cNvSpPr/>
                <p:nvPr/>
              </p:nvSpPr>
              <p:spPr bwMode="auto">
                <a:xfrm>
                  <a:off x="1239541" y="1733416"/>
                  <a:ext cx="2481597" cy="6068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1600" dirty="0"/>
                    <a:t>通过复制您的文本后，在此框中选择粘贴。</a:t>
                  </a:r>
                  <a:endParaRPr lang="en-US" altLang="zh-CN" sz="1600" dirty="0"/>
                </a:p>
              </p:txBody>
            </p:sp>
            <p:sp>
              <p:nvSpPr>
                <p:cNvPr id="26" name="iṥḻïḋé">
                  <a:extLst>
                    <a:ext uri="{FF2B5EF4-FFF2-40B4-BE49-F238E27FC236}">
                      <a16:creationId xmlns:a16="http://schemas.microsoft.com/office/drawing/2014/main" id="{3495B739-E5A7-4F4A-95FD-24BDFE4B18B1}"/>
                    </a:ext>
                  </a:extLst>
                </p:cNvPr>
                <p:cNvSpPr txBox="1"/>
                <p:nvPr/>
              </p:nvSpPr>
              <p:spPr bwMode="auto">
                <a:xfrm>
                  <a:off x="1239541" y="1340156"/>
                  <a:ext cx="2481597" cy="393260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  <p:txBody>
                <a:bodyPr wrap="square" lIns="91440" tIns="45720" rIns="91440" bIns="45720" anchor="b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2000" b="1" dirty="0"/>
                    <a:t>此处输入标题</a:t>
                  </a:r>
                  <a:endParaRPr lang="en-US" altLang="zh-CN" sz="2000" b="1" dirty="0"/>
                </a:p>
              </p:txBody>
            </p:sp>
          </p:grpSp>
        </p:grpSp>
        <p:grpSp>
          <p:nvGrpSpPr>
            <p:cNvPr id="11" name="ïSḻíḓè">
              <a:extLst>
                <a:ext uri="{FF2B5EF4-FFF2-40B4-BE49-F238E27FC236}">
                  <a16:creationId xmlns:a16="http://schemas.microsoft.com/office/drawing/2014/main" id="{0EA6ED6A-4757-4DCA-8725-013E66B1A3C2}"/>
                </a:ext>
              </a:extLst>
            </p:cNvPr>
            <p:cNvGrpSpPr/>
            <p:nvPr/>
          </p:nvGrpSpPr>
          <p:grpSpPr>
            <a:xfrm>
              <a:off x="8540279" y="2627178"/>
              <a:ext cx="2978621" cy="1000125"/>
              <a:chOff x="8540279" y="2627178"/>
              <a:chExt cx="2978621" cy="1000125"/>
            </a:xfrm>
          </p:grpSpPr>
          <p:sp>
            <p:nvSpPr>
              <p:cNvPr id="19" name="iṡḷîdé">
                <a:extLst>
                  <a:ext uri="{FF2B5EF4-FFF2-40B4-BE49-F238E27FC236}">
                    <a16:creationId xmlns:a16="http://schemas.microsoft.com/office/drawing/2014/main" id="{0797103A-5C07-4E4D-B25C-7D18B0FCB1AD}"/>
                  </a:ext>
                </a:extLst>
              </p:cNvPr>
              <p:cNvSpPr/>
              <p:nvPr/>
            </p:nvSpPr>
            <p:spPr>
              <a:xfrm>
                <a:off x="8540279" y="2808069"/>
                <a:ext cx="482350" cy="482350"/>
              </a:xfrm>
              <a:prstGeom prst="roundRect">
                <a:avLst>
                  <a:gd name="adj" fmla="val 19697"/>
                </a:avLst>
              </a:prstGeom>
              <a:noFill/>
              <a:ln w="222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en-US" altLang="zh-CN" sz="2000" b="1" dirty="0">
                    <a:solidFill>
                      <a:schemeClr val="accent2"/>
                    </a:solidFill>
                  </a:rPr>
                  <a:t>5</a:t>
                </a:r>
                <a:endParaRPr lang="zh-CN" altLang="en-US" sz="2000" b="1" dirty="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20" name="îŝľïḓé">
                <a:extLst>
                  <a:ext uri="{FF2B5EF4-FFF2-40B4-BE49-F238E27FC236}">
                    <a16:creationId xmlns:a16="http://schemas.microsoft.com/office/drawing/2014/main" id="{7BC882C3-CF94-4589-8D07-A598CF66554D}"/>
                  </a:ext>
                </a:extLst>
              </p:cNvPr>
              <p:cNvGrpSpPr/>
              <p:nvPr/>
            </p:nvGrpSpPr>
            <p:grpSpPr>
              <a:xfrm>
                <a:off x="9037303" y="2627178"/>
                <a:ext cx="2481597" cy="1000125"/>
                <a:chOff x="1239541" y="1340156"/>
                <a:chExt cx="2481597" cy="1000125"/>
              </a:xfrm>
            </p:grpSpPr>
            <p:sp>
              <p:nvSpPr>
                <p:cNvPr id="21" name="ïS1ïḍê">
                  <a:extLst>
                    <a:ext uri="{FF2B5EF4-FFF2-40B4-BE49-F238E27FC236}">
                      <a16:creationId xmlns:a16="http://schemas.microsoft.com/office/drawing/2014/main" id="{AC321F9B-F99D-44D6-95EE-4CF3F8A760F8}"/>
                    </a:ext>
                  </a:extLst>
                </p:cNvPr>
                <p:cNvSpPr/>
                <p:nvPr/>
              </p:nvSpPr>
              <p:spPr bwMode="auto">
                <a:xfrm>
                  <a:off x="1239541" y="1733416"/>
                  <a:ext cx="2481597" cy="6068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1600" dirty="0"/>
                    <a:t>通过复制您的文本后，在此框中选择粘贴。</a:t>
                  </a:r>
                  <a:endParaRPr lang="en-US" altLang="zh-CN" sz="1600" dirty="0"/>
                </a:p>
              </p:txBody>
            </p:sp>
            <p:sp>
              <p:nvSpPr>
                <p:cNvPr id="22" name="îS1îḓe">
                  <a:extLst>
                    <a:ext uri="{FF2B5EF4-FFF2-40B4-BE49-F238E27FC236}">
                      <a16:creationId xmlns:a16="http://schemas.microsoft.com/office/drawing/2014/main" id="{3495B739-E5A7-4F4A-95FD-24BDFE4B18B1}"/>
                    </a:ext>
                  </a:extLst>
                </p:cNvPr>
                <p:cNvSpPr txBox="1"/>
                <p:nvPr/>
              </p:nvSpPr>
              <p:spPr bwMode="auto">
                <a:xfrm>
                  <a:off x="1239541" y="1340156"/>
                  <a:ext cx="2481597" cy="393260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  <p:txBody>
                <a:bodyPr wrap="square" lIns="91440" tIns="45720" rIns="91440" bIns="45720" anchor="b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2000" b="1" dirty="0"/>
                    <a:t>此处输入标题</a:t>
                  </a:r>
                  <a:endParaRPr lang="en-US" altLang="zh-CN" sz="2000" b="1" dirty="0"/>
                </a:p>
              </p:txBody>
            </p:sp>
          </p:grpSp>
        </p:grpSp>
        <p:grpSp>
          <p:nvGrpSpPr>
            <p:cNvPr id="12" name="ísliḋé">
              <a:extLst>
                <a:ext uri="{FF2B5EF4-FFF2-40B4-BE49-F238E27FC236}">
                  <a16:creationId xmlns:a16="http://schemas.microsoft.com/office/drawing/2014/main" id="{0D186609-BE36-487D-B173-FB0CFF43F8C5}"/>
                </a:ext>
              </a:extLst>
            </p:cNvPr>
            <p:cNvGrpSpPr/>
            <p:nvPr/>
          </p:nvGrpSpPr>
          <p:grpSpPr>
            <a:xfrm>
              <a:off x="8540279" y="3856639"/>
              <a:ext cx="2978621" cy="1000125"/>
              <a:chOff x="8540279" y="3856639"/>
              <a:chExt cx="2978621" cy="1000125"/>
            </a:xfrm>
          </p:grpSpPr>
          <p:sp>
            <p:nvSpPr>
              <p:cNvPr id="15" name="íŝľiḍê">
                <a:extLst>
                  <a:ext uri="{FF2B5EF4-FFF2-40B4-BE49-F238E27FC236}">
                    <a16:creationId xmlns:a16="http://schemas.microsoft.com/office/drawing/2014/main" id="{DC46729A-C980-4191-AA82-CA27D653CFE4}"/>
                  </a:ext>
                </a:extLst>
              </p:cNvPr>
              <p:cNvSpPr/>
              <p:nvPr/>
            </p:nvSpPr>
            <p:spPr>
              <a:xfrm>
                <a:off x="8540279" y="4037530"/>
                <a:ext cx="482350" cy="482350"/>
              </a:xfrm>
              <a:prstGeom prst="roundRect">
                <a:avLst>
                  <a:gd name="adj" fmla="val 19697"/>
                </a:avLst>
              </a:prstGeom>
              <a:noFill/>
              <a:ln w="222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r>
                  <a:rPr lang="en-US" altLang="zh-CN" sz="2000" b="1" dirty="0">
                    <a:solidFill>
                      <a:schemeClr val="accent2"/>
                    </a:solidFill>
                  </a:rPr>
                  <a:t>6</a:t>
                </a:r>
                <a:endParaRPr lang="zh-CN" altLang="en-US" sz="2000" b="1" dirty="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16" name="iś1îḓê">
                <a:extLst>
                  <a:ext uri="{FF2B5EF4-FFF2-40B4-BE49-F238E27FC236}">
                    <a16:creationId xmlns:a16="http://schemas.microsoft.com/office/drawing/2014/main" id="{5ABDEF09-E6EB-43C5-AEEB-A87DC2A0616D}"/>
                  </a:ext>
                </a:extLst>
              </p:cNvPr>
              <p:cNvGrpSpPr/>
              <p:nvPr/>
            </p:nvGrpSpPr>
            <p:grpSpPr>
              <a:xfrm>
                <a:off x="9037303" y="3856639"/>
                <a:ext cx="2481597" cy="1000125"/>
                <a:chOff x="1239541" y="1340156"/>
                <a:chExt cx="2481597" cy="1000125"/>
              </a:xfrm>
            </p:grpSpPr>
            <p:sp>
              <p:nvSpPr>
                <p:cNvPr id="17" name="ï$ľiďê">
                  <a:extLst>
                    <a:ext uri="{FF2B5EF4-FFF2-40B4-BE49-F238E27FC236}">
                      <a16:creationId xmlns:a16="http://schemas.microsoft.com/office/drawing/2014/main" id="{AC321F9B-F99D-44D6-95EE-4CF3F8A760F8}"/>
                    </a:ext>
                  </a:extLst>
                </p:cNvPr>
                <p:cNvSpPr/>
                <p:nvPr/>
              </p:nvSpPr>
              <p:spPr bwMode="auto">
                <a:xfrm>
                  <a:off x="1239541" y="1733416"/>
                  <a:ext cx="2481597" cy="6068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1600" dirty="0"/>
                    <a:t>通过复制您的文本后，在此框中选择粘贴。</a:t>
                  </a:r>
                  <a:endParaRPr lang="en-US" altLang="zh-CN" sz="1600" dirty="0"/>
                </a:p>
              </p:txBody>
            </p:sp>
            <p:sp>
              <p:nvSpPr>
                <p:cNvPr id="18" name="ïśliḍè">
                  <a:extLst>
                    <a:ext uri="{FF2B5EF4-FFF2-40B4-BE49-F238E27FC236}">
                      <a16:creationId xmlns:a16="http://schemas.microsoft.com/office/drawing/2014/main" id="{3495B739-E5A7-4F4A-95FD-24BDFE4B18B1}"/>
                    </a:ext>
                  </a:extLst>
                </p:cNvPr>
                <p:cNvSpPr txBox="1"/>
                <p:nvPr/>
              </p:nvSpPr>
              <p:spPr bwMode="auto">
                <a:xfrm>
                  <a:off x="1239541" y="1340156"/>
                  <a:ext cx="2481597" cy="393260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  <p:txBody>
                <a:bodyPr wrap="square" lIns="91440" tIns="45720" rIns="91440" bIns="45720" anchor="b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2000" b="1" dirty="0"/>
                    <a:t>此处输入标题</a:t>
                  </a:r>
                  <a:endParaRPr lang="en-US" altLang="zh-CN" sz="2000" b="1" dirty="0"/>
                </a:p>
              </p:txBody>
            </p:sp>
          </p:grpSp>
        </p:grp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DA53151-DB5B-41E4-95A3-1FD6CAAD6A43}"/>
                </a:ext>
              </a:extLst>
            </p:cNvPr>
            <p:cNvCxnSpPr/>
            <p:nvPr/>
          </p:nvCxnSpPr>
          <p:spPr>
            <a:xfrm>
              <a:off x="9124479" y="2512511"/>
              <a:ext cx="221932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95C659F-9FF3-4D1D-867C-7D23760D5886}"/>
                </a:ext>
              </a:extLst>
            </p:cNvPr>
            <p:cNvCxnSpPr/>
            <p:nvPr/>
          </p:nvCxnSpPr>
          <p:spPr>
            <a:xfrm>
              <a:off x="9124479" y="3741970"/>
              <a:ext cx="221932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33E501A-D1FB-4444-8A2A-FC3427E9BB3E}"/>
              </a:ext>
            </a:extLst>
          </p:cNvPr>
          <p:cNvGrpSpPr/>
          <p:nvPr/>
        </p:nvGrpSpPr>
        <p:grpSpPr>
          <a:xfrm>
            <a:off x="943430" y="-203200"/>
            <a:ext cx="3657859" cy="1725947"/>
            <a:chOff x="943430" y="-203200"/>
            <a:chExt cx="3657859" cy="1725947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67F9BFE-1196-496B-920E-4231583C22A6}"/>
                </a:ext>
              </a:extLst>
            </p:cNvPr>
            <p:cNvSpPr/>
            <p:nvPr/>
          </p:nvSpPr>
          <p:spPr>
            <a:xfrm>
              <a:off x="943430" y="-203200"/>
              <a:ext cx="638628" cy="1725947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îṥlide">
              <a:extLst>
                <a:ext uri="{FF2B5EF4-FFF2-40B4-BE49-F238E27FC236}">
                  <a16:creationId xmlns:a16="http://schemas.microsoft.com/office/drawing/2014/main" id="{14F91550-DE3B-4EE7-A287-1CF280250073}"/>
                </a:ext>
              </a:extLst>
            </p:cNvPr>
            <p:cNvSpPr/>
            <p:nvPr/>
          </p:nvSpPr>
          <p:spPr>
            <a:xfrm>
              <a:off x="1714478" y="909948"/>
              <a:ext cx="2886811" cy="346648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800" b="1" dirty="0">
                  <a:solidFill>
                    <a:schemeClr val="accent4"/>
                  </a:solidFill>
                </a:rPr>
                <a:t>此处输入标题</a:t>
              </a:r>
              <a:endParaRPr lang="en-US" altLang="zh-CN" sz="2800" b="1" dirty="0">
                <a:solidFill>
                  <a:schemeClr val="accent4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0465D89-4708-416D-A6AF-94352011F9D3}"/>
                </a:ext>
              </a:extLst>
            </p:cNvPr>
            <p:cNvSpPr/>
            <p:nvPr/>
          </p:nvSpPr>
          <p:spPr>
            <a:xfrm>
              <a:off x="1282037" y="882755"/>
              <a:ext cx="432441" cy="401035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9443946"/>
      </p:ext>
    </p:extLst>
  </p:cSld>
  <p:clrMapOvr>
    <a:masterClrMapping/>
  </p:clrMapOvr>
  <p:transition spd="slow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2384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66F49C6-68E9-4D4A-8174-CDDF99B27AF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550978"/>
            <a:ext cx="12192000" cy="4307022"/>
            <a:chOff x="0" y="2550978"/>
            <a:chExt cx="12192000" cy="4307022"/>
          </a:xfrm>
        </p:grpSpPr>
        <p:sp>
          <p:nvSpPr>
            <p:cNvPr id="5" name="iṣḻïḑe">
              <a:extLst>
                <a:ext uri="{FF2B5EF4-FFF2-40B4-BE49-F238E27FC236}">
                  <a16:creationId xmlns:a16="http://schemas.microsoft.com/office/drawing/2014/main" id="{E2F7DD9B-2CE1-4720-9726-190335FB60D7}"/>
                </a:ext>
              </a:extLst>
            </p:cNvPr>
            <p:cNvSpPr/>
            <p:nvPr/>
          </p:nvSpPr>
          <p:spPr>
            <a:xfrm>
              <a:off x="0" y="4486275"/>
              <a:ext cx="12192000" cy="23717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buSzPct val="25000"/>
              </a:pPr>
              <a:endParaRPr lang="zh-CN" altLang="en-US" sz="2000" b="1" i="1" dirty="0"/>
            </a:p>
          </p:txBody>
        </p:sp>
        <p:sp>
          <p:nvSpPr>
            <p:cNvPr id="6" name="ísḻîḑê">
              <a:extLst>
                <a:ext uri="{FF2B5EF4-FFF2-40B4-BE49-F238E27FC236}">
                  <a16:creationId xmlns:a16="http://schemas.microsoft.com/office/drawing/2014/main" id="{F679973D-509C-4413-B05E-6B2ED542E8C8}"/>
                </a:ext>
              </a:extLst>
            </p:cNvPr>
            <p:cNvSpPr/>
            <p:nvPr/>
          </p:nvSpPr>
          <p:spPr>
            <a:xfrm>
              <a:off x="1685280" y="3748446"/>
              <a:ext cx="1895475" cy="18954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buSzPct val="25000"/>
              </a:pPr>
              <a:endParaRPr lang="zh-CN" altLang="en-US" sz="2000" b="1" i="1" dirty="0"/>
            </a:p>
          </p:txBody>
        </p:sp>
        <p:grpSp>
          <p:nvGrpSpPr>
            <p:cNvPr id="7" name="îṣľîḓè">
              <a:extLst>
                <a:ext uri="{FF2B5EF4-FFF2-40B4-BE49-F238E27FC236}">
                  <a16:creationId xmlns:a16="http://schemas.microsoft.com/office/drawing/2014/main" id="{507170AF-8487-4750-BD39-F30158F433C3}"/>
                </a:ext>
              </a:extLst>
            </p:cNvPr>
            <p:cNvGrpSpPr/>
            <p:nvPr/>
          </p:nvGrpSpPr>
          <p:grpSpPr>
            <a:xfrm>
              <a:off x="1416992" y="2550978"/>
              <a:ext cx="2432050" cy="1000125"/>
              <a:chOff x="673100" y="2133600"/>
              <a:chExt cx="2550454" cy="1000125"/>
            </a:xfrm>
          </p:grpSpPr>
          <p:sp>
            <p:nvSpPr>
              <p:cNvPr id="23" name="îṩlíďé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73100" y="2526860"/>
                <a:ext cx="2550454" cy="60686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</p:txBody>
          </p:sp>
          <p:sp>
            <p:nvSpPr>
              <p:cNvPr id="24" name="iśḷîḍe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73100" y="2133600"/>
                <a:ext cx="2550454" cy="39326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01.</a:t>
                </a:r>
                <a:r>
                  <a:rPr lang="zh-CN" altLang="en-US" sz="2000" b="1" dirty="0"/>
                  <a:t>此处输入标题</a:t>
                </a:r>
                <a:endParaRPr lang="en-US" altLang="zh-CN" sz="2000" b="1" dirty="0"/>
              </a:p>
            </p:txBody>
          </p:sp>
        </p:grpSp>
        <p:sp>
          <p:nvSpPr>
            <p:cNvPr id="8" name="ïṡliḑé">
              <a:extLst>
                <a:ext uri="{FF2B5EF4-FFF2-40B4-BE49-F238E27FC236}">
                  <a16:creationId xmlns:a16="http://schemas.microsoft.com/office/drawing/2014/main" id="{D629A427-42AB-4A41-BD80-A6D19FCE1436}"/>
                </a:ext>
              </a:extLst>
            </p:cNvPr>
            <p:cNvSpPr/>
            <p:nvPr/>
          </p:nvSpPr>
          <p:spPr>
            <a:xfrm>
              <a:off x="2247255" y="4390754"/>
              <a:ext cx="771525" cy="610860"/>
            </a:xfrm>
            <a:custGeom>
              <a:avLst/>
              <a:gdLst>
                <a:gd name="connsiteX0" fmla="*/ 492182 w 608685"/>
                <a:gd name="connsiteY0" fmla="*/ 391325 h 481931"/>
                <a:gd name="connsiteX1" fmla="*/ 537556 w 608685"/>
                <a:gd name="connsiteY1" fmla="*/ 436628 h 481931"/>
                <a:gd name="connsiteX2" fmla="*/ 492182 w 608685"/>
                <a:gd name="connsiteY2" fmla="*/ 481931 h 481931"/>
                <a:gd name="connsiteX3" fmla="*/ 446808 w 608685"/>
                <a:gd name="connsiteY3" fmla="*/ 436628 h 481931"/>
                <a:gd name="connsiteX4" fmla="*/ 492182 w 608685"/>
                <a:gd name="connsiteY4" fmla="*/ 391325 h 481931"/>
                <a:gd name="connsiteX5" fmla="*/ 298409 w 608685"/>
                <a:gd name="connsiteY5" fmla="*/ 391325 h 481931"/>
                <a:gd name="connsiteX6" fmla="*/ 343712 w 608685"/>
                <a:gd name="connsiteY6" fmla="*/ 436628 h 481931"/>
                <a:gd name="connsiteX7" fmla="*/ 298409 w 608685"/>
                <a:gd name="connsiteY7" fmla="*/ 481931 h 481931"/>
                <a:gd name="connsiteX8" fmla="*/ 253106 w 608685"/>
                <a:gd name="connsiteY8" fmla="*/ 436628 h 481931"/>
                <a:gd name="connsiteX9" fmla="*/ 298409 w 608685"/>
                <a:gd name="connsiteY9" fmla="*/ 391325 h 481931"/>
                <a:gd name="connsiteX10" fmla="*/ 388641 w 608685"/>
                <a:gd name="connsiteY10" fmla="*/ 134038 h 481931"/>
                <a:gd name="connsiteX11" fmla="*/ 372602 w 608685"/>
                <a:gd name="connsiteY11" fmla="*/ 140687 h 481931"/>
                <a:gd name="connsiteX12" fmla="*/ 330456 w 608685"/>
                <a:gd name="connsiteY12" fmla="*/ 182777 h 481931"/>
                <a:gd name="connsiteX13" fmla="*/ 330456 w 608685"/>
                <a:gd name="connsiteY13" fmla="*/ 214809 h 481931"/>
                <a:gd name="connsiteX14" fmla="*/ 346494 w 608685"/>
                <a:gd name="connsiteY14" fmla="*/ 221440 h 481931"/>
                <a:gd name="connsiteX15" fmla="*/ 362532 w 608685"/>
                <a:gd name="connsiteY15" fmla="*/ 214809 h 481931"/>
                <a:gd name="connsiteX16" fmla="*/ 365963 w 608685"/>
                <a:gd name="connsiteY16" fmla="*/ 211383 h 481931"/>
                <a:gd name="connsiteX17" fmla="*/ 365963 w 608685"/>
                <a:gd name="connsiteY17" fmla="*/ 290646 h 481931"/>
                <a:gd name="connsiteX18" fmla="*/ 388641 w 608685"/>
                <a:gd name="connsiteY18" fmla="*/ 313292 h 481931"/>
                <a:gd name="connsiteX19" fmla="*/ 411318 w 608685"/>
                <a:gd name="connsiteY19" fmla="*/ 290646 h 481931"/>
                <a:gd name="connsiteX20" fmla="*/ 411318 w 608685"/>
                <a:gd name="connsiteY20" fmla="*/ 211383 h 481931"/>
                <a:gd name="connsiteX21" fmla="*/ 414749 w 608685"/>
                <a:gd name="connsiteY21" fmla="*/ 214809 h 481931"/>
                <a:gd name="connsiteX22" fmla="*/ 446826 w 608685"/>
                <a:gd name="connsiteY22" fmla="*/ 214809 h 481931"/>
                <a:gd name="connsiteX23" fmla="*/ 446826 w 608685"/>
                <a:gd name="connsiteY23" fmla="*/ 182777 h 481931"/>
                <a:gd name="connsiteX24" fmla="*/ 404679 w 608685"/>
                <a:gd name="connsiteY24" fmla="*/ 140687 h 481931"/>
                <a:gd name="connsiteX25" fmla="*/ 388641 w 608685"/>
                <a:gd name="connsiteY25" fmla="*/ 134038 h 481931"/>
                <a:gd name="connsiteX26" fmla="*/ 43260 w 608685"/>
                <a:gd name="connsiteY26" fmla="*/ 1604 h 481931"/>
                <a:gd name="connsiteX27" fmla="*/ 102415 w 608685"/>
                <a:gd name="connsiteY27" fmla="*/ 20824 h 481931"/>
                <a:gd name="connsiteX28" fmla="*/ 120691 w 608685"/>
                <a:gd name="connsiteY28" fmla="*/ 35499 h 481931"/>
                <a:gd name="connsiteX29" fmla="*/ 144935 w 608685"/>
                <a:gd name="connsiteY29" fmla="*/ 76770 h 481931"/>
                <a:gd name="connsiteX30" fmla="*/ 575654 w 608685"/>
                <a:gd name="connsiteY30" fmla="*/ 76770 h 481931"/>
                <a:gd name="connsiteX31" fmla="*/ 600643 w 608685"/>
                <a:gd name="connsiteY31" fmla="*/ 88168 h 481931"/>
                <a:gd name="connsiteX32" fmla="*/ 608327 w 608685"/>
                <a:gd name="connsiteY32" fmla="*/ 114539 h 481931"/>
                <a:gd name="connsiteX33" fmla="*/ 575281 w 608685"/>
                <a:gd name="connsiteY33" fmla="*/ 342345 h 481931"/>
                <a:gd name="connsiteX34" fmla="*/ 542607 w 608685"/>
                <a:gd name="connsiteY34" fmla="*/ 370579 h 481931"/>
                <a:gd name="connsiteX35" fmla="*/ 259887 w 608685"/>
                <a:gd name="connsiteY35" fmla="*/ 370579 h 481931"/>
                <a:gd name="connsiteX36" fmla="*/ 231392 w 608685"/>
                <a:gd name="connsiteY36" fmla="*/ 354339 h 481931"/>
                <a:gd name="connsiteX37" fmla="*/ 97491 w 608685"/>
                <a:gd name="connsiteY37" fmla="*/ 126458 h 481931"/>
                <a:gd name="connsiteX38" fmla="*/ 97417 w 608685"/>
                <a:gd name="connsiteY38" fmla="*/ 126384 h 481931"/>
                <a:gd name="connsiteX39" fmla="*/ 70040 w 608685"/>
                <a:gd name="connsiteY39" fmla="*/ 79750 h 481931"/>
                <a:gd name="connsiteX40" fmla="*/ 22821 w 608685"/>
                <a:gd name="connsiteY40" fmla="*/ 64404 h 481931"/>
                <a:gd name="connsiteX41" fmla="*/ 1635 w 608685"/>
                <a:gd name="connsiteY41" fmla="*/ 22835 h 481931"/>
                <a:gd name="connsiteX42" fmla="*/ 43260 w 608685"/>
                <a:gd name="connsiteY42" fmla="*/ 1604 h 481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08685" h="481931">
                  <a:moveTo>
                    <a:pt x="492182" y="391325"/>
                  </a:moveTo>
                  <a:cubicBezTo>
                    <a:pt x="517241" y="391325"/>
                    <a:pt x="537556" y="411608"/>
                    <a:pt x="537556" y="436628"/>
                  </a:cubicBezTo>
                  <a:cubicBezTo>
                    <a:pt x="537556" y="461648"/>
                    <a:pt x="517241" y="481931"/>
                    <a:pt x="492182" y="481931"/>
                  </a:cubicBezTo>
                  <a:cubicBezTo>
                    <a:pt x="467123" y="481931"/>
                    <a:pt x="446808" y="461648"/>
                    <a:pt x="446808" y="436628"/>
                  </a:cubicBezTo>
                  <a:cubicBezTo>
                    <a:pt x="446808" y="411608"/>
                    <a:pt x="467123" y="391325"/>
                    <a:pt x="492182" y="391325"/>
                  </a:cubicBezTo>
                  <a:close/>
                  <a:moveTo>
                    <a:pt x="298409" y="391325"/>
                  </a:moveTo>
                  <a:cubicBezTo>
                    <a:pt x="323429" y="391325"/>
                    <a:pt x="343712" y="411608"/>
                    <a:pt x="343712" y="436628"/>
                  </a:cubicBezTo>
                  <a:cubicBezTo>
                    <a:pt x="343712" y="461648"/>
                    <a:pt x="323429" y="481931"/>
                    <a:pt x="298409" y="481931"/>
                  </a:cubicBezTo>
                  <a:cubicBezTo>
                    <a:pt x="273389" y="481931"/>
                    <a:pt x="253106" y="461648"/>
                    <a:pt x="253106" y="436628"/>
                  </a:cubicBezTo>
                  <a:cubicBezTo>
                    <a:pt x="253106" y="411608"/>
                    <a:pt x="273389" y="391325"/>
                    <a:pt x="298409" y="391325"/>
                  </a:cubicBezTo>
                  <a:close/>
                  <a:moveTo>
                    <a:pt x="388641" y="134038"/>
                  </a:moveTo>
                  <a:cubicBezTo>
                    <a:pt x="382841" y="134038"/>
                    <a:pt x="377041" y="136255"/>
                    <a:pt x="372602" y="140687"/>
                  </a:cubicBezTo>
                  <a:lnTo>
                    <a:pt x="330456" y="182777"/>
                  </a:lnTo>
                  <a:cubicBezTo>
                    <a:pt x="321579" y="191641"/>
                    <a:pt x="321579" y="205945"/>
                    <a:pt x="330456" y="214809"/>
                  </a:cubicBezTo>
                  <a:cubicBezTo>
                    <a:pt x="334857" y="219205"/>
                    <a:pt x="340675" y="221440"/>
                    <a:pt x="346494" y="221440"/>
                  </a:cubicBezTo>
                  <a:cubicBezTo>
                    <a:pt x="352312" y="221440"/>
                    <a:pt x="358131" y="219205"/>
                    <a:pt x="362532" y="214809"/>
                  </a:cubicBezTo>
                  <a:lnTo>
                    <a:pt x="365963" y="211383"/>
                  </a:lnTo>
                  <a:lnTo>
                    <a:pt x="365963" y="290646"/>
                  </a:lnTo>
                  <a:cubicBezTo>
                    <a:pt x="365963" y="303161"/>
                    <a:pt x="376108" y="313292"/>
                    <a:pt x="388641" y="313292"/>
                  </a:cubicBezTo>
                  <a:cubicBezTo>
                    <a:pt x="401173" y="313292"/>
                    <a:pt x="411318" y="303161"/>
                    <a:pt x="411318" y="290646"/>
                  </a:cubicBezTo>
                  <a:lnTo>
                    <a:pt x="411318" y="211383"/>
                  </a:lnTo>
                  <a:lnTo>
                    <a:pt x="414749" y="214809"/>
                  </a:lnTo>
                  <a:cubicBezTo>
                    <a:pt x="423626" y="223674"/>
                    <a:pt x="438023" y="223674"/>
                    <a:pt x="446826" y="214809"/>
                  </a:cubicBezTo>
                  <a:cubicBezTo>
                    <a:pt x="455703" y="205945"/>
                    <a:pt x="455703" y="191641"/>
                    <a:pt x="446826" y="182777"/>
                  </a:cubicBezTo>
                  <a:lnTo>
                    <a:pt x="404679" y="140687"/>
                  </a:lnTo>
                  <a:cubicBezTo>
                    <a:pt x="400240" y="136255"/>
                    <a:pt x="394441" y="134038"/>
                    <a:pt x="388641" y="134038"/>
                  </a:cubicBezTo>
                  <a:close/>
                  <a:moveTo>
                    <a:pt x="43260" y="1604"/>
                  </a:moveTo>
                  <a:lnTo>
                    <a:pt x="102415" y="20824"/>
                  </a:lnTo>
                  <a:cubicBezTo>
                    <a:pt x="110098" y="23282"/>
                    <a:pt x="116588" y="28497"/>
                    <a:pt x="120691" y="35499"/>
                  </a:cubicBezTo>
                  <a:lnTo>
                    <a:pt x="144935" y="76770"/>
                  </a:lnTo>
                  <a:lnTo>
                    <a:pt x="575654" y="76770"/>
                  </a:lnTo>
                  <a:cubicBezTo>
                    <a:pt x="585202" y="76770"/>
                    <a:pt x="594377" y="80942"/>
                    <a:pt x="600643" y="88168"/>
                  </a:cubicBezTo>
                  <a:cubicBezTo>
                    <a:pt x="606909" y="95394"/>
                    <a:pt x="609744" y="105004"/>
                    <a:pt x="608327" y="114539"/>
                  </a:cubicBezTo>
                  <a:lnTo>
                    <a:pt x="575281" y="342345"/>
                  </a:lnTo>
                  <a:cubicBezTo>
                    <a:pt x="572968" y="358585"/>
                    <a:pt x="559019" y="370579"/>
                    <a:pt x="542607" y="370579"/>
                  </a:cubicBezTo>
                  <a:lnTo>
                    <a:pt x="259887" y="370579"/>
                  </a:lnTo>
                  <a:cubicBezTo>
                    <a:pt x="248176" y="370579"/>
                    <a:pt x="237359" y="364396"/>
                    <a:pt x="231392" y="354339"/>
                  </a:cubicBezTo>
                  <a:lnTo>
                    <a:pt x="97491" y="126458"/>
                  </a:lnTo>
                  <a:cubicBezTo>
                    <a:pt x="97491" y="126458"/>
                    <a:pt x="97417" y="126384"/>
                    <a:pt x="97417" y="126384"/>
                  </a:cubicBezTo>
                  <a:lnTo>
                    <a:pt x="70040" y="79750"/>
                  </a:lnTo>
                  <a:lnTo>
                    <a:pt x="22821" y="64404"/>
                  </a:lnTo>
                  <a:cubicBezTo>
                    <a:pt x="5514" y="58816"/>
                    <a:pt x="-4034" y="40118"/>
                    <a:pt x="1635" y="22835"/>
                  </a:cubicBezTo>
                  <a:cubicBezTo>
                    <a:pt x="7230" y="5478"/>
                    <a:pt x="25954" y="-3983"/>
                    <a:pt x="43260" y="160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buSzPct val="25000"/>
              </a:pPr>
              <a:endParaRPr lang="zh-CN" altLang="en-US" sz="2000" b="1" i="1" dirty="0"/>
            </a:p>
          </p:txBody>
        </p:sp>
        <p:sp>
          <p:nvSpPr>
            <p:cNvPr id="9" name="îṩľïḓe">
              <a:extLst>
                <a:ext uri="{FF2B5EF4-FFF2-40B4-BE49-F238E27FC236}">
                  <a16:creationId xmlns:a16="http://schemas.microsoft.com/office/drawing/2014/main" id="{F8098268-7B06-4AEB-9B99-37DDB5F67640}"/>
                </a:ext>
              </a:extLst>
            </p:cNvPr>
            <p:cNvSpPr/>
            <p:nvPr/>
          </p:nvSpPr>
          <p:spPr>
            <a:xfrm>
              <a:off x="2246960" y="5722068"/>
              <a:ext cx="772115" cy="424732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2000" b="1" i="1" dirty="0">
                  <a:solidFill>
                    <a:schemeClr val="bg1"/>
                  </a:solidFill>
                </a:rPr>
                <a:t>2017</a:t>
              </a:r>
            </a:p>
          </p:txBody>
        </p:sp>
        <p:sp>
          <p:nvSpPr>
            <p:cNvPr id="10" name="îśļiḑe">
              <a:extLst>
                <a:ext uri="{FF2B5EF4-FFF2-40B4-BE49-F238E27FC236}">
                  <a16:creationId xmlns:a16="http://schemas.microsoft.com/office/drawing/2014/main" id="{E2CD84F5-7903-46D7-AB6E-69243F905F92}"/>
                </a:ext>
              </a:extLst>
            </p:cNvPr>
            <p:cNvSpPr/>
            <p:nvPr/>
          </p:nvSpPr>
          <p:spPr>
            <a:xfrm>
              <a:off x="5148264" y="3748446"/>
              <a:ext cx="1895475" cy="1895475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buSzPct val="25000"/>
              </a:pPr>
              <a:endParaRPr lang="zh-CN" altLang="en-US" sz="2000" b="1" i="1" dirty="0"/>
            </a:p>
          </p:txBody>
        </p:sp>
        <p:grpSp>
          <p:nvGrpSpPr>
            <p:cNvPr id="11" name="îṥḻíde">
              <a:extLst>
                <a:ext uri="{FF2B5EF4-FFF2-40B4-BE49-F238E27FC236}">
                  <a16:creationId xmlns:a16="http://schemas.microsoft.com/office/drawing/2014/main" id="{5C59B3E5-5E31-4F3E-BCEA-61BA1F632C70}"/>
                </a:ext>
              </a:extLst>
            </p:cNvPr>
            <p:cNvGrpSpPr/>
            <p:nvPr/>
          </p:nvGrpSpPr>
          <p:grpSpPr>
            <a:xfrm>
              <a:off x="4879976" y="2550978"/>
              <a:ext cx="2432050" cy="1000125"/>
              <a:chOff x="673100" y="2133600"/>
              <a:chExt cx="2550454" cy="1000125"/>
            </a:xfrm>
          </p:grpSpPr>
          <p:sp>
            <p:nvSpPr>
              <p:cNvPr id="21" name="ïṥḷidè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73100" y="2526860"/>
                <a:ext cx="2550454" cy="60686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</p:txBody>
          </p:sp>
          <p:sp>
            <p:nvSpPr>
              <p:cNvPr id="22" name="îṩ1idê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73100" y="2133600"/>
                <a:ext cx="2550454" cy="39326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02.</a:t>
                </a:r>
                <a:r>
                  <a:rPr lang="zh-CN" altLang="en-US" sz="2000" b="1" dirty="0"/>
                  <a:t>此处输入标题</a:t>
                </a:r>
                <a:endParaRPr lang="en-US" altLang="zh-CN" sz="2000" b="1" dirty="0"/>
              </a:p>
            </p:txBody>
          </p:sp>
        </p:grpSp>
        <p:sp>
          <p:nvSpPr>
            <p:cNvPr id="12" name="ïṡlïdè">
              <a:extLst>
                <a:ext uri="{FF2B5EF4-FFF2-40B4-BE49-F238E27FC236}">
                  <a16:creationId xmlns:a16="http://schemas.microsoft.com/office/drawing/2014/main" id="{480E0FAB-F62D-4F4D-832F-EFC9CC8BA7E7}"/>
                </a:ext>
              </a:extLst>
            </p:cNvPr>
            <p:cNvSpPr/>
            <p:nvPr/>
          </p:nvSpPr>
          <p:spPr>
            <a:xfrm>
              <a:off x="5710239" y="4338994"/>
              <a:ext cx="771525" cy="714380"/>
            </a:xfrm>
            <a:custGeom>
              <a:avLst/>
              <a:gdLst>
                <a:gd name="connsiteX0" fmla="*/ 446683 w 606157"/>
                <a:gd name="connsiteY0" fmla="*/ 346518 h 561261"/>
                <a:gd name="connsiteX1" fmla="*/ 444177 w 606157"/>
                <a:gd name="connsiteY1" fmla="*/ 348929 h 561261"/>
                <a:gd name="connsiteX2" fmla="*/ 444177 w 606157"/>
                <a:gd name="connsiteY2" fmla="*/ 359592 h 561261"/>
                <a:gd name="connsiteX3" fmla="*/ 427835 w 606157"/>
                <a:gd name="connsiteY3" fmla="*/ 367010 h 561261"/>
                <a:gd name="connsiteX4" fmla="*/ 420871 w 606157"/>
                <a:gd name="connsiteY4" fmla="*/ 383792 h 561261"/>
                <a:gd name="connsiteX5" fmla="*/ 427464 w 606157"/>
                <a:gd name="connsiteY5" fmla="*/ 401039 h 561261"/>
                <a:gd name="connsiteX6" fmla="*/ 448262 w 606157"/>
                <a:gd name="connsiteY6" fmla="*/ 412536 h 561261"/>
                <a:gd name="connsiteX7" fmla="*/ 456433 w 606157"/>
                <a:gd name="connsiteY7" fmla="*/ 417729 h 561261"/>
                <a:gd name="connsiteX8" fmla="*/ 458754 w 606157"/>
                <a:gd name="connsiteY8" fmla="*/ 425147 h 561261"/>
                <a:gd name="connsiteX9" fmla="*/ 456525 w 606157"/>
                <a:gd name="connsiteY9" fmla="*/ 431823 h 561261"/>
                <a:gd name="connsiteX10" fmla="*/ 450026 w 606157"/>
                <a:gd name="connsiteY10" fmla="*/ 434419 h 561261"/>
                <a:gd name="connsiteX11" fmla="*/ 441484 w 606157"/>
                <a:gd name="connsiteY11" fmla="*/ 431081 h 561261"/>
                <a:gd name="connsiteX12" fmla="*/ 438234 w 606157"/>
                <a:gd name="connsiteY12" fmla="*/ 422736 h 561261"/>
                <a:gd name="connsiteX13" fmla="*/ 435356 w 606157"/>
                <a:gd name="connsiteY13" fmla="*/ 420325 h 561261"/>
                <a:gd name="connsiteX14" fmla="*/ 420871 w 606157"/>
                <a:gd name="connsiteY14" fmla="*/ 420511 h 561261"/>
                <a:gd name="connsiteX15" fmla="*/ 418086 w 606157"/>
                <a:gd name="connsiteY15" fmla="*/ 423478 h 561261"/>
                <a:gd name="connsiteX16" fmla="*/ 425514 w 606157"/>
                <a:gd name="connsiteY16" fmla="*/ 441280 h 561261"/>
                <a:gd name="connsiteX17" fmla="*/ 444177 w 606157"/>
                <a:gd name="connsiteY17" fmla="*/ 449347 h 561261"/>
                <a:gd name="connsiteX18" fmla="*/ 444177 w 606157"/>
                <a:gd name="connsiteY18" fmla="*/ 459269 h 561261"/>
                <a:gd name="connsiteX19" fmla="*/ 446683 w 606157"/>
                <a:gd name="connsiteY19" fmla="*/ 461679 h 561261"/>
                <a:gd name="connsiteX20" fmla="*/ 455411 w 606157"/>
                <a:gd name="connsiteY20" fmla="*/ 461679 h 561261"/>
                <a:gd name="connsiteX21" fmla="*/ 457918 w 606157"/>
                <a:gd name="connsiteY21" fmla="*/ 459269 h 561261"/>
                <a:gd name="connsiteX22" fmla="*/ 457918 w 606157"/>
                <a:gd name="connsiteY22" fmla="*/ 448976 h 561261"/>
                <a:gd name="connsiteX23" fmla="*/ 472496 w 606157"/>
                <a:gd name="connsiteY23" fmla="*/ 441929 h 561261"/>
                <a:gd name="connsiteX24" fmla="*/ 479181 w 606157"/>
                <a:gd name="connsiteY24" fmla="*/ 424961 h 561261"/>
                <a:gd name="connsiteX25" fmla="*/ 472681 w 606157"/>
                <a:gd name="connsiteY25" fmla="*/ 407900 h 561261"/>
                <a:gd name="connsiteX26" fmla="*/ 451976 w 606157"/>
                <a:gd name="connsiteY26" fmla="*/ 395939 h 561261"/>
                <a:gd name="connsiteX27" fmla="*/ 443712 w 606157"/>
                <a:gd name="connsiteY27" fmla="*/ 390654 h 561261"/>
                <a:gd name="connsiteX28" fmla="*/ 441484 w 606157"/>
                <a:gd name="connsiteY28" fmla="*/ 384349 h 561261"/>
                <a:gd name="connsiteX29" fmla="*/ 443527 w 606157"/>
                <a:gd name="connsiteY29" fmla="*/ 377487 h 561261"/>
                <a:gd name="connsiteX30" fmla="*/ 449840 w 606157"/>
                <a:gd name="connsiteY30" fmla="*/ 374798 h 561261"/>
                <a:gd name="connsiteX31" fmla="*/ 456711 w 606157"/>
                <a:gd name="connsiteY31" fmla="*/ 378044 h 561261"/>
                <a:gd name="connsiteX32" fmla="*/ 459125 w 606157"/>
                <a:gd name="connsiteY32" fmla="*/ 385276 h 561261"/>
                <a:gd name="connsiteX33" fmla="*/ 462004 w 606157"/>
                <a:gd name="connsiteY33" fmla="*/ 387780 h 561261"/>
                <a:gd name="connsiteX34" fmla="*/ 476488 w 606157"/>
                <a:gd name="connsiteY34" fmla="*/ 387501 h 561261"/>
                <a:gd name="connsiteX35" fmla="*/ 479366 w 606157"/>
                <a:gd name="connsiteY35" fmla="*/ 384534 h 561261"/>
                <a:gd name="connsiteX36" fmla="*/ 473145 w 606157"/>
                <a:gd name="connsiteY36" fmla="*/ 368586 h 561261"/>
                <a:gd name="connsiteX37" fmla="*/ 457918 w 606157"/>
                <a:gd name="connsiteY37" fmla="*/ 359963 h 561261"/>
                <a:gd name="connsiteX38" fmla="*/ 457918 w 606157"/>
                <a:gd name="connsiteY38" fmla="*/ 348929 h 561261"/>
                <a:gd name="connsiteX39" fmla="*/ 455411 w 606157"/>
                <a:gd name="connsiteY39" fmla="*/ 346518 h 561261"/>
                <a:gd name="connsiteX40" fmla="*/ 448726 w 606157"/>
                <a:gd name="connsiteY40" fmla="*/ 326490 h 561261"/>
                <a:gd name="connsiteX41" fmla="*/ 526348 w 606157"/>
                <a:gd name="connsiteY41" fmla="*/ 404006 h 561261"/>
                <a:gd name="connsiteX42" fmla="*/ 448726 w 606157"/>
                <a:gd name="connsiteY42" fmla="*/ 481522 h 561261"/>
                <a:gd name="connsiteX43" fmla="*/ 371104 w 606157"/>
                <a:gd name="connsiteY43" fmla="*/ 404006 h 561261"/>
                <a:gd name="connsiteX44" fmla="*/ 448726 w 606157"/>
                <a:gd name="connsiteY44" fmla="*/ 326490 h 561261"/>
                <a:gd name="connsiteX45" fmla="*/ 448702 w 606157"/>
                <a:gd name="connsiteY45" fmla="*/ 304296 h 561261"/>
                <a:gd name="connsiteX46" fmla="*/ 348714 w 606157"/>
                <a:gd name="connsiteY46" fmla="*/ 404134 h 561261"/>
                <a:gd name="connsiteX47" fmla="*/ 448702 w 606157"/>
                <a:gd name="connsiteY47" fmla="*/ 503972 h 561261"/>
                <a:gd name="connsiteX48" fmla="*/ 548782 w 606157"/>
                <a:gd name="connsiteY48" fmla="*/ 404134 h 561261"/>
                <a:gd name="connsiteX49" fmla="*/ 448702 w 606157"/>
                <a:gd name="connsiteY49" fmla="*/ 304296 h 561261"/>
                <a:gd name="connsiteX50" fmla="*/ 435240 w 606157"/>
                <a:gd name="connsiteY50" fmla="*/ 246822 h 561261"/>
                <a:gd name="connsiteX51" fmla="*/ 462070 w 606157"/>
                <a:gd name="connsiteY51" fmla="*/ 246822 h 561261"/>
                <a:gd name="connsiteX52" fmla="*/ 462070 w 606157"/>
                <a:gd name="connsiteY52" fmla="*/ 278062 h 561261"/>
                <a:gd name="connsiteX53" fmla="*/ 574870 w 606157"/>
                <a:gd name="connsiteY53" fmla="*/ 390693 h 561261"/>
                <a:gd name="connsiteX54" fmla="*/ 606157 w 606157"/>
                <a:gd name="connsiteY54" fmla="*/ 390693 h 561261"/>
                <a:gd name="connsiteX55" fmla="*/ 606157 w 606157"/>
                <a:gd name="connsiteY55" fmla="*/ 417390 h 561261"/>
                <a:gd name="connsiteX56" fmla="*/ 574870 w 606157"/>
                <a:gd name="connsiteY56" fmla="*/ 417390 h 561261"/>
                <a:gd name="connsiteX57" fmla="*/ 462070 w 606157"/>
                <a:gd name="connsiteY57" fmla="*/ 529928 h 561261"/>
                <a:gd name="connsiteX58" fmla="*/ 462070 w 606157"/>
                <a:gd name="connsiteY58" fmla="*/ 561261 h 561261"/>
                <a:gd name="connsiteX59" fmla="*/ 435240 w 606157"/>
                <a:gd name="connsiteY59" fmla="*/ 561261 h 561261"/>
                <a:gd name="connsiteX60" fmla="*/ 435240 w 606157"/>
                <a:gd name="connsiteY60" fmla="*/ 530114 h 561261"/>
                <a:gd name="connsiteX61" fmla="*/ 322440 w 606157"/>
                <a:gd name="connsiteY61" fmla="*/ 417483 h 561261"/>
                <a:gd name="connsiteX62" fmla="*/ 291153 w 606157"/>
                <a:gd name="connsiteY62" fmla="*/ 417483 h 561261"/>
                <a:gd name="connsiteX63" fmla="*/ 291153 w 606157"/>
                <a:gd name="connsiteY63" fmla="*/ 390693 h 561261"/>
                <a:gd name="connsiteX64" fmla="*/ 322440 w 606157"/>
                <a:gd name="connsiteY64" fmla="*/ 390693 h 561261"/>
                <a:gd name="connsiteX65" fmla="*/ 435240 w 606157"/>
                <a:gd name="connsiteY65" fmla="*/ 278062 h 561261"/>
                <a:gd name="connsiteX66" fmla="*/ 229597 w 606157"/>
                <a:gd name="connsiteY66" fmla="*/ 400 h 561261"/>
                <a:gd name="connsiteX67" fmla="*/ 285302 w 606157"/>
                <a:gd name="connsiteY67" fmla="*/ 12174 h 561261"/>
                <a:gd name="connsiteX68" fmla="*/ 312412 w 606157"/>
                <a:gd name="connsiteY68" fmla="*/ 37296 h 561261"/>
                <a:gd name="connsiteX69" fmla="*/ 342307 w 606157"/>
                <a:gd name="connsiteY69" fmla="*/ 131668 h 561261"/>
                <a:gd name="connsiteX70" fmla="*/ 340265 w 606157"/>
                <a:gd name="connsiteY70" fmla="*/ 140104 h 561261"/>
                <a:gd name="connsiteX71" fmla="*/ 348249 w 606157"/>
                <a:gd name="connsiteY71" fmla="*/ 179781 h 561261"/>
                <a:gd name="connsiteX72" fmla="*/ 329031 w 606157"/>
                <a:gd name="connsiteY72" fmla="*/ 213154 h 561261"/>
                <a:gd name="connsiteX73" fmla="*/ 315569 w 606157"/>
                <a:gd name="connsiteY73" fmla="*/ 249957 h 561261"/>
                <a:gd name="connsiteX74" fmla="*/ 315569 w 606157"/>
                <a:gd name="connsiteY74" fmla="*/ 295846 h 561261"/>
                <a:gd name="connsiteX75" fmla="*/ 317983 w 606157"/>
                <a:gd name="connsiteY75" fmla="*/ 299646 h 561261"/>
                <a:gd name="connsiteX76" fmla="*/ 335066 w 606157"/>
                <a:gd name="connsiteY76" fmla="*/ 308453 h 561261"/>
                <a:gd name="connsiteX77" fmla="*/ 304149 w 606157"/>
                <a:gd name="connsiteY77" fmla="*/ 368896 h 561261"/>
                <a:gd name="connsiteX78" fmla="*/ 291151 w 606157"/>
                <a:gd name="connsiteY78" fmla="*/ 368896 h 561261"/>
                <a:gd name="connsiteX79" fmla="*/ 269333 w 606157"/>
                <a:gd name="connsiteY79" fmla="*/ 390681 h 561261"/>
                <a:gd name="connsiteX80" fmla="*/ 269333 w 606157"/>
                <a:gd name="connsiteY80" fmla="*/ 417472 h 561261"/>
                <a:gd name="connsiteX81" fmla="*/ 291151 w 606157"/>
                <a:gd name="connsiteY81" fmla="*/ 439257 h 561261"/>
                <a:gd name="connsiteX82" fmla="*/ 304149 w 606157"/>
                <a:gd name="connsiteY82" fmla="*/ 439257 h 561261"/>
                <a:gd name="connsiteX83" fmla="*/ 328752 w 606157"/>
                <a:gd name="connsiteY83" fmla="*/ 491542 h 561261"/>
                <a:gd name="connsiteX84" fmla="*/ 268127 w 606157"/>
                <a:gd name="connsiteY84" fmla="*/ 491542 h 561261"/>
                <a:gd name="connsiteX85" fmla="*/ 268127 w 606157"/>
                <a:gd name="connsiteY85" fmla="*/ 491357 h 561261"/>
                <a:gd name="connsiteX86" fmla="*/ 205644 w 606157"/>
                <a:gd name="connsiteY86" fmla="*/ 491357 h 561261"/>
                <a:gd name="connsiteX87" fmla="*/ 0 w 606157"/>
                <a:gd name="connsiteY87" fmla="*/ 491357 h 561261"/>
                <a:gd name="connsiteX88" fmla="*/ 0 w 606157"/>
                <a:gd name="connsiteY88" fmla="*/ 424796 h 561261"/>
                <a:gd name="connsiteX89" fmla="*/ 16990 w 606157"/>
                <a:gd name="connsiteY89" fmla="*/ 388549 h 561261"/>
                <a:gd name="connsiteX90" fmla="*/ 155695 w 606157"/>
                <a:gd name="connsiteY90" fmla="*/ 299646 h 561261"/>
                <a:gd name="connsiteX91" fmla="*/ 158202 w 606157"/>
                <a:gd name="connsiteY91" fmla="*/ 295846 h 561261"/>
                <a:gd name="connsiteX92" fmla="*/ 158202 w 606157"/>
                <a:gd name="connsiteY92" fmla="*/ 249957 h 561261"/>
                <a:gd name="connsiteX93" fmla="*/ 144740 w 606157"/>
                <a:gd name="connsiteY93" fmla="*/ 213154 h 561261"/>
                <a:gd name="connsiteX94" fmla="*/ 125522 w 606157"/>
                <a:gd name="connsiteY94" fmla="*/ 179781 h 561261"/>
                <a:gd name="connsiteX95" fmla="*/ 133042 w 606157"/>
                <a:gd name="connsiteY95" fmla="*/ 140104 h 561261"/>
                <a:gd name="connsiteX96" fmla="*/ 131092 w 606157"/>
                <a:gd name="connsiteY96" fmla="*/ 131668 h 561261"/>
                <a:gd name="connsiteX97" fmla="*/ 130814 w 606157"/>
                <a:gd name="connsiteY97" fmla="*/ 85317 h 561261"/>
                <a:gd name="connsiteX98" fmla="*/ 157923 w 606157"/>
                <a:gd name="connsiteY98" fmla="*/ 37853 h 561261"/>
                <a:gd name="connsiteX99" fmla="*/ 183084 w 606157"/>
                <a:gd name="connsiteY99" fmla="*/ 17087 h 561261"/>
                <a:gd name="connsiteX100" fmla="*/ 207501 w 606157"/>
                <a:gd name="connsiteY100" fmla="*/ 4665 h 561261"/>
                <a:gd name="connsiteX101" fmla="*/ 229597 w 606157"/>
                <a:gd name="connsiteY101" fmla="*/ 400 h 56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606157" h="561261">
                  <a:moveTo>
                    <a:pt x="446683" y="346518"/>
                  </a:moveTo>
                  <a:cubicBezTo>
                    <a:pt x="445291" y="346518"/>
                    <a:pt x="444177" y="347631"/>
                    <a:pt x="444177" y="348929"/>
                  </a:cubicBezTo>
                  <a:lnTo>
                    <a:pt x="444177" y="359592"/>
                  </a:lnTo>
                  <a:cubicBezTo>
                    <a:pt x="437491" y="360426"/>
                    <a:pt x="432013" y="363023"/>
                    <a:pt x="427835" y="367010"/>
                  </a:cubicBezTo>
                  <a:cubicBezTo>
                    <a:pt x="423285" y="371368"/>
                    <a:pt x="420871" y="377024"/>
                    <a:pt x="420871" y="383792"/>
                  </a:cubicBezTo>
                  <a:cubicBezTo>
                    <a:pt x="420871" y="391396"/>
                    <a:pt x="423100" y="397052"/>
                    <a:pt x="427464" y="401039"/>
                  </a:cubicBezTo>
                  <a:cubicBezTo>
                    <a:pt x="431828" y="404841"/>
                    <a:pt x="438698" y="408642"/>
                    <a:pt x="448262" y="412536"/>
                  </a:cubicBezTo>
                  <a:cubicBezTo>
                    <a:pt x="452069" y="414205"/>
                    <a:pt x="454947" y="415967"/>
                    <a:pt x="456433" y="417729"/>
                  </a:cubicBezTo>
                  <a:cubicBezTo>
                    <a:pt x="458011" y="419398"/>
                    <a:pt x="458754" y="421901"/>
                    <a:pt x="458754" y="425147"/>
                  </a:cubicBezTo>
                  <a:cubicBezTo>
                    <a:pt x="458754" y="427836"/>
                    <a:pt x="458011" y="430061"/>
                    <a:pt x="456525" y="431823"/>
                  </a:cubicBezTo>
                  <a:cubicBezTo>
                    <a:pt x="455040" y="433492"/>
                    <a:pt x="452997" y="434419"/>
                    <a:pt x="450026" y="434419"/>
                  </a:cubicBezTo>
                  <a:cubicBezTo>
                    <a:pt x="446498" y="434419"/>
                    <a:pt x="443712" y="433306"/>
                    <a:pt x="441484" y="431081"/>
                  </a:cubicBezTo>
                  <a:cubicBezTo>
                    <a:pt x="439627" y="429227"/>
                    <a:pt x="438606" y="426445"/>
                    <a:pt x="438234" y="422736"/>
                  </a:cubicBezTo>
                  <a:cubicBezTo>
                    <a:pt x="438141" y="421252"/>
                    <a:pt x="436841" y="420325"/>
                    <a:pt x="435356" y="420325"/>
                  </a:cubicBezTo>
                  <a:lnTo>
                    <a:pt x="420871" y="420511"/>
                  </a:lnTo>
                  <a:cubicBezTo>
                    <a:pt x="419293" y="420696"/>
                    <a:pt x="417900" y="421901"/>
                    <a:pt x="418086" y="423478"/>
                  </a:cubicBezTo>
                  <a:cubicBezTo>
                    <a:pt x="418457" y="431174"/>
                    <a:pt x="420871" y="437108"/>
                    <a:pt x="425514" y="441280"/>
                  </a:cubicBezTo>
                  <a:cubicBezTo>
                    <a:pt x="430435" y="445731"/>
                    <a:pt x="436749" y="448513"/>
                    <a:pt x="444177" y="449347"/>
                  </a:cubicBezTo>
                  <a:lnTo>
                    <a:pt x="444177" y="459269"/>
                  </a:lnTo>
                  <a:cubicBezTo>
                    <a:pt x="444177" y="460567"/>
                    <a:pt x="445291" y="461679"/>
                    <a:pt x="446683" y="461679"/>
                  </a:cubicBezTo>
                  <a:lnTo>
                    <a:pt x="455411" y="461679"/>
                  </a:lnTo>
                  <a:cubicBezTo>
                    <a:pt x="456804" y="461679"/>
                    <a:pt x="457918" y="460567"/>
                    <a:pt x="457918" y="459269"/>
                  </a:cubicBezTo>
                  <a:lnTo>
                    <a:pt x="457918" y="448976"/>
                  </a:lnTo>
                  <a:cubicBezTo>
                    <a:pt x="463861" y="447956"/>
                    <a:pt x="468782" y="445546"/>
                    <a:pt x="472496" y="441929"/>
                  </a:cubicBezTo>
                  <a:cubicBezTo>
                    <a:pt x="476952" y="437757"/>
                    <a:pt x="479181" y="432008"/>
                    <a:pt x="479181" y="424961"/>
                  </a:cubicBezTo>
                  <a:cubicBezTo>
                    <a:pt x="479181" y="417543"/>
                    <a:pt x="477138" y="411887"/>
                    <a:pt x="472681" y="407900"/>
                  </a:cubicBezTo>
                  <a:cubicBezTo>
                    <a:pt x="468317" y="404006"/>
                    <a:pt x="461354" y="399926"/>
                    <a:pt x="451976" y="395939"/>
                  </a:cubicBezTo>
                  <a:cubicBezTo>
                    <a:pt x="447890" y="394085"/>
                    <a:pt x="445198" y="392323"/>
                    <a:pt x="443712" y="390654"/>
                  </a:cubicBezTo>
                  <a:cubicBezTo>
                    <a:pt x="442227" y="388892"/>
                    <a:pt x="441484" y="386667"/>
                    <a:pt x="441484" y="384349"/>
                  </a:cubicBezTo>
                  <a:cubicBezTo>
                    <a:pt x="441484" y="381567"/>
                    <a:pt x="442227" y="379249"/>
                    <a:pt x="443527" y="377487"/>
                  </a:cubicBezTo>
                  <a:cubicBezTo>
                    <a:pt x="444919" y="375633"/>
                    <a:pt x="447055" y="374798"/>
                    <a:pt x="449840" y="374798"/>
                  </a:cubicBezTo>
                  <a:cubicBezTo>
                    <a:pt x="452719" y="374798"/>
                    <a:pt x="454947" y="375911"/>
                    <a:pt x="456711" y="378044"/>
                  </a:cubicBezTo>
                  <a:cubicBezTo>
                    <a:pt x="458011" y="379713"/>
                    <a:pt x="458940" y="382123"/>
                    <a:pt x="459125" y="385276"/>
                  </a:cubicBezTo>
                  <a:cubicBezTo>
                    <a:pt x="459311" y="386760"/>
                    <a:pt x="460518" y="387780"/>
                    <a:pt x="462004" y="387780"/>
                  </a:cubicBezTo>
                  <a:lnTo>
                    <a:pt x="476488" y="387501"/>
                  </a:lnTo>
                  <a:cubicBezTo>
                    <a:pt x="478067" y="387501"/>
                    <a:pt x="479459" y="386203"/>
                    <a:pt x="479366" y="384534"/>
                  </a:cubicBezTo>
                  <a:cubicBezTo>
                    <a:pt x="478809" y="378229"/>
                    <a:pt x="476859" y="372944"/>
                    <a:pt x="473145" y="368586"/>
                  </a:cubicBezTo>
                  <a:cubicBezTo>
                    <a:pt x="469339" y="364043"/>
                    <a:pt x="464232" y="361168"/>
                    <a:pt x="457918" y="359963"/>
                  </a:cubicBezTo>
                  <a:lnTo>
                    <a:pt x="457918" y="348929"/>
                  </a:lnTo>
                  <a:cubicBezTo>
                    <a:pt x="457918" y="347631"/>
                    <a:pt x="456804" y="346518"/>
                    <a:pt x="455411" y="346518"/>
                  </a:cubicBezTo>
                  <a:close/>
                  <a:moveTo>
                    <a:pt x="448726" y="326490"/>
                  </a:moveTo>
                  <a:cubicBezTo>
                    <a:pt x="491622" y="326490"/>
                    <a:pt x="526348" y="361168"/>
                    <a:pt x="526348" y="404006"/>
                  </a:cubicBezTo>
                  <a:cubicBezTo>
                    <a:pt x="526348" y="446751"/>
                    <a:pt x="491622" y="481522"/>
                    <a:pt x="448726" y="481522"/>
                  </a:cubicBezTo>
                  <a:cubicBezTo>
                    <a:pt x="405923" y="481522"/>
                    <a:pt x="371104" y="446751"/>
                    <a:pt x="371104" y="404006"/>
                  </a:cubicBezTo>
                  <a:cubicBezTo>
                    <a:pt x="371104" y="361168"/>
                    <a:pt x="405923" y="326490"/>
                    <a:pt x="448726" y="326490"/>
                  </a:cubicBezTo>
                  <a:close/>
                  <a:moveTo>
                    <a:pt x="448702" y="304296"/>
                  </a:moveTo>
                  <a:cubicBezTo>
                    <a:pt x="393648" y="304296"/>
                    <a:pt x="348714" y="349163"/>
                    <a:pt x="348714" y="404134"/>
                  </a:cubicBezTo>
                  <a:cubicBezTo>
                    <a:pt x="348714" y="459105"/>
                    <a:pt x="393555" y="503972"/>
                    <a:pt x="448702" y="503972"/>
                  </a:cubicBezTo>
                  <a:cubicBezTo>
                    <a:pt x="503848" y="503972"/>
                    <a:pt x="548782" y="459105"/>
                    <a:pt x="548782" y="404134"/>
                  </a:cubicBezTo>
                  <a:cubicBezTo>
                    <a:pt x="548782" y="349163"/>
                    <a:pt x="503941" y="304296"/>
                    <a:pt x="448702" y="304296"/>
                  </a:cubicBezTo>
                  <a:close/>
                  <a:moveTo>
                    <a:pt x="435240" y="246822"/>
                  </a:moveTo>
                  <a:lnTo>
                    <a:pt x="462070" y="246822"/>
                  </a:lnTo>
                  <a:lnTo>
                    <a:pt x="462070" y="278062"/>
                  </a:lnTo>
                  <a:cubicBezTo>
                    <a:pt x="521395" y="284273"/>
                    <a:pt x="568650" y="331457"/>
                    <a:pt x="574870" y="390693"/>
                  </a:cubicBezTo>
                  <a:lnTo>
                    <a:pt x="606157" y="390693"/>
                  </a:lnTo>
                  <a:lnTo>
                    <a:pt x="606157" y="417390"/>
                  </a:lnTo>
                  <a:lnTo>
                    <a:pt x="574870" y="417390"/>
                  </a:lnTo>
                  <a:cubicBezTo>
                    <a:pt x="568557" y="476533"/>
                    <a:pt x="521395" y="523625"/>
                    <a:pt x="462070" y="529928"/>
                  </a:cubicBezTo>
                  <a:lnTo>
                    <a:pt x="462070" y="561261"/>
                  </a:lnTo>
                  <a:lnTo>
                    <a:pt x="435240" y="561261"/>
                  </a:lnTo>
                  <a:lnTo>
                    <a:pt x="435240" y="530114"/>
                  </a:lnTo>
                  <a:cubicBezTo>
                    <a:pt x="375915" y="523810"/>
                    <a:pt x="328753" y="476718"/>
                    <a:pt x="322440" y="417483"/>
                  </a:cubicBezTo>
                  <a:lnTo>
                    <a:pt x="291153" y="417483"/>
                  </a:lnTo>
                  <a:lnTo>
                    <a:pt x="291153" y="390693"/>
                  </a:lnTo>
                  <a:lnTo>
                    <a:pt x="322440" y="390693"/>
                  </a:lnTo>
                  <a:cubicBezTo>
                    <a:pt x="328753" y="331457"/>
                    <a:pt x="375915" y="284366"/>
                    <a:pt x="435240" y="278062"/>
                  </a:cubicBezTo>
                  <a:close/>
                  <a:moveTo>
                    <a:pt x="229597" y="400"/>
                  </a:moveTo>
                  <a:cubicBezTo>
                    <a:pt x="253922" y="-1639"/>
                    <a:pt x="272212" y="4387"/>
                    <a:pt x="285302" y="12174"/>
                  </a:cubicBezTo>
                  <a:cubicBezTo>
                    <a:pt x="304985" y="22927"/>
                    <a:pt x="312412" y="37296"/>
                    <a:pt x="312412" y="37296"/>
                  </a:cubicBezTo>
                  <a:cubicBezTo>
                    <a:pt x="312412" y="37296"/>
                    <a:pt x="357533" y="40448"/>
                    <a:pt x="342307" y="131668"/>
                  </a:cubicBezTo>
                  <a:cubicBezTo>
                    <a:pt x="341750" y="134449"/>
                    <a:pt x="341007" y="137230"/>
                    <a:pt x="340265" y="140104"/>
                  </a:cubicBezTo>
                  <a:cubicBezTo>
                    <a:pt x="348806" y="140104"/>
                    <a:pt x="357626" y="146779"/>
                    <a:pt x="348249" y="179781"/>
                  </a:cubicBezTo>
                  <a:cubicBezTo>
                    <a:pt x="340915" y="205460"/>
                    <a:pt x="334230" y="212783"/>
                    <a:pt x="329031" y="213154"/>
                  </a:cubicBezTo>
                  <a:cubicBezTo>
                    <a:pt x="327174" y="224928"/>
                    <a:pt x="322625" y="237721"/>
                    <a:pt x="315569" y="249957"/>
                  </a:cubicBezTo>
                  <a:lnTo>
                    <a:pt x="315569" y="295846"/>
                  </a:lnTo>
                  <a:cubicBezTo>
                    <a:pt x="315569" y="297421"/>
                    <a:pt x="316497" y="298905"/>
                    <a:pt x="317983" y="299646"/>
                  </a:cubicBezTo>
                  <a:cubicBezTo>
                    <a:pt x="321139" y="301130"/>
                    <a:pt x="327081" y="304282"/>
                    <a:pt x="335066" y="308453"/>
                  </a:cubicBezTo>
                  <a:cubicBezTo>
                    <a:pt x="320489" y="325789"/>
                    <a:pt x="309720" y="346276"/>
                    <a:pt x="304149" y="368896"/>
                  </a:cubicBezTo>
                  <a:lnTo>
                    <a:pt x="291151" y="368896"/>
                  </a:lnTo>
                  <a:cubicBezTo>
                    <a:pt x="279175" y="368896"/>
                    <a:pt x="269333" y="378629"/>
                    <a:pt x="269333" y="390681"/>
                  </a:cubicBezTo>
                  <a:lnTo>
                    <a:pt x="269333" y="417472"/>
                  </a:lnTo>
                  <a:cubicBezTo>
                    <a:pt x="269333" y="429431"/>
                    <a:pt x="279175" y="439257"/>
                    <a:pt x="291151" y="439257"/>
                  </a:cubicBezTo>
                  <a:lnTo>
                    <a:pt x="304149" y="439257"/>
                  </a:lnTo>
                  <a:cubicBezTo>
                    <a:pt x="308884" y="458354"/>
                    <a:pt x="317426" y="476061"/>
                    <a:pt x="328752" y="491542"/>
                  </a:cubicBezTo>
                  <a:lnTo>
                    <a:pt x="268127" y="491542"/>
                  </a:lnTo>
                  <a:lnTo>
                    <a:pt x="268127" y="491357"/>
                  </a:lnTo>
                  <a:lnTo>
                    <a:pt x="205644" y="491357"/>
                  </a:lnTo>
                  <a:lnTo>
                    <a:pt x="0" y="491357"/>
                  </a:lnTo>
                  <a:lnTo>
                    <a:pt x="0" y="424796"/>
                  </a:lnTo>
                  <a:cubicBezTo>
                    <a:pt x="0" y="410798"/>
                    <a:pt x="6220" y="397448"/>
                    <a:pt x="16990" y="388549"/>
                  </a:cubicBezTo>
                  <a:cubicBezTo>
                    <a:pt x="77337" y="338953"/>
                    <a:pt x="142512" y="306136"/>
                    <a:pt x="155695" y="299646"/>
                  </a:cubicBezTo>
                  <a:cubicBezTo>
                    <a:pt x="157181" y="299090"/>
                    <a:pt x="158202" y="297421"/>
                    <a:pt x="158202" y="295846"/>
                  </a:cubicBezTo>
                  <a:lnTo>
                    <a:pt x="158202" y="249957"/>
                  </a:lnTo>
                  <a:cubicBezTo>
                    <a:pt x="151053" y="237721"/>
                    <a:pt x="146597" y="224742"/>
                    <a:pt x="144740" y="213154"/>
                  </a:cubicBezTo>
                  <a:cubicBezTo>
                    <a:pt x="139634" y="212783"/>
                    <a:pt x="132856" y="205460"/>
                    <a:pt x="125522" y="179781"/>
                  </a:cubicBezTo>
                  <a:cubicBezTo>
                    <a:pt x="116330" y="147242"/>
                    <a:pt x="124686" y="140382"/>
                    <a:pt x="133042" y="140104"/>
                  </a:cubicBezTo>
                  <a:cubicBezTo>
                    <a:pt x="132299" y="137230"/>
                    <a:pt x="131556" y="134542"/>
                    <a:pt x="131092" y="131668"/>
                  </a:cubicBezTo>
                  <a:cubicBezTo>
                    <a:pt x="127843" y="115260"/>
                    <a:pt x="127007" y="100056"/>
                    <a:pt x="130814" y="85317"/>
                  </a:cubicBezTo>
                  <a:cubicBezTo>
                    <a:pt x="135456" y="65664"/>
                    <a:pt x="146040" y="49997"/>
                    <a:pt x="157923" y="37853"/>
                  </a:cubicBezTo>
                  <a:cubicBezTo>
                    <a:pt x="165537" y="29880"/>
                    <a:pt x="174078" y="22835"/>
                    <a:pt x="183084" y="17087"/>
                  </a:cubicBezTo>
                  <a:cubicBezTo>
                    <a:pt x="190511" y="12081"/>
                    <a:pt x="198588" y="7631"/>
                    <a:pt x="207501" y="4665"/>
                  </a:cubicBezTo>
                  <a:cubicBezTo>
                    <a:pt x="214371" y="2255"/>
                    <a:pt x="221799" y="771"/>
                    <a:pt x="229597" y="40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buSzPct val="25000"/>
              </a:pPr>
              <a:endParaRPr lang="zh-CN" altLang="en-US" sz="2000" b="1" i="1" dirty="0"/>
            </a:p>
          </p:txBody>
        </p:sp>
        <p:sp>
          <p:nvSpPr>
            <p:cNvPr id="13" name="ïṡľide">
              <a:extLst>
                <a:ext uri="{FF2B5EF4-FFF2-40B4-BE49-F238E27FC236}">
                  <a16:creationId xmlns:a16="http://schemas.microsoft.com/office/drawing/2014/main" id="{685497E7-EB0D-48E2-B467-19B956721ECF}"/>
                </a:ext>
              </a:extLst>
            </p:cNvPr>
            <p:cNvSpPr/>
            <p:nvPr/>
          </p:nvSpPr>
          <p:spPr>
            <a:xfrm>
              <a:off x="5709944" y="5722068"/>
              <a:ext cx="772115" cy="424732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2000" b="1" i="1" dirty="0">
                  <a:solidFill>
                    <a:schemeClr val="bg1"/>
                  </a:solidFill>
                </a:rPr>
                <a:t>2018</a:t>
              </a:r>
            </a:p>
          </p:txBody>
        </p:sp>
        <p:sp>
          <p:nvSpPr>
            <p:cNvPr id="14" name="íṣḷiḑé">
              <a:extLst>
                <a:ext uri="{FF2B5EF4-FFF2-40B4-BE49-F238E27FC236}">
                  <a16:creationId xmlns:a16="http://schemas.microsoft.com/office/drawing/2014/main" id="{B77A2D42-A9E1-49F5-8904-483AD4C1E3E9}"/>
                </a:ext>
              </a:extLst>
            </p:cNvPr>
            <p:cNvSpPr/>
            <p:nvPr/>
          </p:nvSpPr>
          <p:spPr>
            <a:xfrm>
              <a:off x="8611246" y="3748446"/>
              <a:ext cx="1895475" cy="18954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buSzPct val="25000"/>
              </a:pPr>
              <a:endParaRPr lang="zh-CN" altLang="en-US" sz="2000" b="1" i="1" dirty="0"/>
            </a:p>
          </p:txBody>
        </p:sp>
        <p:grpSp>
          <p:nvGrpSpPr>
            <p:cNvPr id="15" name="í$ľíḑé">
              <a:extLst>
                <a:ext uri="{FF2B5EF4-FFF2-40B4-BE49-F238E27FC236}">
                  <a16:creationId xmlns:a16="http://schemas.microsoft.com/office/drawing/2014/main" id="{92BEC659-D0E1-4A7C-8510-7DB1E1396CAC}"/>
                </a:ext>
              </a:extLst>
            </p:cNvPr>
            <p:cNvGrpSpPr/>
            <p:nvPr/>
          </p:nvGrpSpPr>
          <p:grpSpPr>
            <a:xfrm>
              <a:off x="8342958" y="2550978"/>
              <a:ext cx="2432050" cy="1000125"/>
              <a:chOff x="673100" y="2133600"/>
              <a:chExt cx="2550454" cy="1000125"/>
            </a:xfrm>
          </p:grpSpPr>
          <p:sp>
            <p:nvSpPr>
              <p:cNvPr id="19" name="iṧḷîďê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73100" y="2526860"/>
                <a:ext cx="2550454" cy="60686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</p:txBody>
          </p:sp>
          <p:sp>
            <p:nvSpPr>
              <p:cNvPr id="20" name="íṣlïḑe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73100" y="2133600"/>
                <a:ext cx="2550454" cy="39326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03.</a:t>
                </a:r>
                <a:r>
                  <a:rPr lang="zh-CN" altLang="en-US" sz="2000" b="1" dirty="0"/>
                  <a:t>此处输入标题</a:t>
                </a:r>
                <a:endParaRPr lang="en-US" altLang="zh-CN" sz="2000" b="1" dirty="0"/>
              </a:p>
            </p:txBody>
          </p:sp>
        </p:grpSp>
        <p:sp>
          <p:nvSpPr>
            <p:cNvPr id="16" name="îṡľíḋè">
              <a:extLst>
                <a:ext uri="{FF2B5EF4-FFF2-40B4-BE49-F238E27FC236}">
                  <a16:creationId xmlns:a16="http://schemas.microsoft.com/office/drawing/2014/main" id="{2E0101A1-18D3-4F9D-BE09-C4F3A79DACF5}"/>
                </a:ext>
              </a:extLst>
            </p:cNvPr>
            <p:cNvSpPr/>
            <p:nvPr/>
          </p:nvSpPr>
          <p:spPr>
            <a:xfrm>
              <a:off x="9173221" y="4310957"/>
              <a:ext cx="771524" cy="770453"/>
            </a:xfrm>
            <a:custGeom>
              <a:avLst/>
              <a:gdLst>
                <a:gd name="connsiteX0" fmla="*/ 360110 w 605727"/>
                <a:gd name="connsiteY0" fmla="*/ 296292 h 604886"/>
                <a:gd name="connsiteX1" fmla="*/ 369534 w 605727"/>
                <a:gd name="connsiteY1" fmla="*/ 299426 h 604886"/>
                <a:gd name="connsiteX2" fmla="*/ 380820 w 605727"/>
                <a:gd name="connsiteY2" fmla="*/ 314169 h 604886"/>
                <a:gd name="connsiteX3" fmla="*/ 369767 w 605727"/>
                <a:gd name="connsiteY3" fmla="*/ 349806 h 604886"/>
                <a:gd name="connsiteX4" fmla="*/ 327999 w 605727"/>
                <a:gd name="connsiteY4" fmla="*/ 308132 h 604886"/>
                <a:gd name="connsiteX5" fmla="*/ 349407 w 605727"/>
                <a:gd name="connsiteY5" fmla="*/ 298033 h 604886"/>
                <a:gd name="connsiteX6" fmla="*/ 360110 w 605727"/>
                <a:gd name="connsiteY6" fmla="*/ 296292 h 604886"/>
                <a:gd name="connsiteX7" fmla="*/ 238254 w 605727"/>
                <a:gd name="connsiteY7" fmla="*/ 264280 h 604886"/>
                <a:gd name="connsiteX8" fmla="*/ 276063 w 605727"/>
                <a:gd name="connsiteY8" fmla="*/ 301994 h 604886"/>
                <a:gd name="connsiteX9" fmla="*/ 266175 w 605727"/>
                <a:gd name="connsiteY9" fmla="*/ 306751 h 604886"/>
                <a:gd name="connsiteX10" fmla="*/ 254774 w 605727"/>
                <a:gd name="connsiteY10" fmla="*/ 310349 h 604886"/>
                <a:gd name="connsiteX11" fmla="*/ 244187 w 605727"/>
                <a:gd name="connsiteY11" fmla="*/ 309768 h 604886"/>
                <a:gd name="connsiteX12" fmla="*/ 235229 w 605727"/>
                <a:gd name="connsiteY12" fmla="*/ 302574 h 604886"/>
                <a:gd name="connsiteX13" fmla="*/ 230576 w 605727"/>
                <a:gd name="connsiteY13" fmla="*/ 292594 h 604886"/>
                <a:gd name="connsiteX14" fmla="*/ 238254 w 605727"/>
                <a:gd name="connsiteY14" fmla="*/ 264280 h 604886"/>
                <a:gd name="connsiteX15" fmla="*/ 287417 w 605727"/>
                <a:gd name="connsiteY15" fmla="*/ 198893 h 604886"/>
                <a:gd name="connsiteX16" fmla="*/ 243002 w 605727"/>
                <a:gd name="connsiteY16" fmla="*/ 214335 h 604886"/>
                <a:gd name="connsiteX17" fmla="*/ 237887 w 605727"/>
                <a:gd name="connsiteY17" fmla="*/ 218050 h 604886"/>
                <a:gd name="connsiteX18" fmla="*/ 236957 w 605727"/>
                <a:gd name="connsiteY18" fmla="*/ 217122 h 604886"/>
                <a:gd name="connsiteX19" fmla="*/ 225214 w 605727"/>
                <a:gd name="connsiteY19" fmla="*/ 205511 h 604886"/>
                <a:gd name="connsiteX20" fmla="*/ 208122 w 605727"/>
                <a:gd name="connsiteY20" fmla="*/ 201796 h 604886"/>
                <a:gd name="connsiteX21" fmla="*/ 197658 w 605727"/>
                <a:gd name="connsiteY21" fmla="*/ 215961 h 604886"/>
                <a:gd name="connsiteX22" fmla="*/ 202309 w 605727"/>
                <a:gd name="connsiteY22" fmla="*/ 228384 h 604886"/>
                <a:gd name="connsiteX23" fmla="*/ 214052 w 605727"/>
                <a:gd name="connsiteY23" fmla="*/ 240111 h 604886"/>
                <a:gd name="connsiteX24" fmla="*/ 214982 w 605727"/>
                <a:gd name="connsiteY24" fmla="*/ 241039 h 604886"/>
                <a:gd name="connsiteX25" fmla="*/ 197774 w 605727"/>
                <a:gd name="connsiteY25" fmla="*/ 285624 h 604886"/>
                <a:gd name="connsiteX26" fmla="*/ 201262 w 605727"/>
                <a:gd name="connsiteY26" fmla="*/ 307916 h 604886"/>
                <a:gd name="connsiteX27" fmla="*/ 214517 w 605727"/>
                <a:gd name="connsiteY27" fmla="*/ 327887 h 604886"/>
                <a:gd name="connsiteX28" fmla="*/ 234399 w 605727"/>
                <a:gd name="connsiteY28" fmla="*/ 340774 h 604886"/>
                <a:gd name="connsiteX29" fmla="*/ 256722 w 605727"/>
                <a:gd name="connsiteY29" fmla="*/ 342748 h 604886"/>
                <a:gd name="connsiteX30" fmla="*/ 299741 w 605727"/>
                <a:gd name="connsiteY30" fmla="*/ 325681 h 604886"/>
                <a:gd name="connsiteX31" fmla="*/ 345085 w 605727"/>
                <a:gd name="connsiteY31" fmla="*/ 370962 h 604886"/>
                <a:gd name="connsiteX32" fmla="*/ 322645 w 605727"/>
                <a:gd name="connsiteY32" fmla="*/ 377580 h 604886"/>
                <a:gd name="connsiteX33" fmla="*/ 311135 w 605727"/>
                <a:gd name="connsiteY33" fmla="*/ 376187 h 604886"/>
                <a:gd name="connsiteX34" fmla="*/ 305554 w 605727"/>
                <a:gd name="connsiteY34" fmla="*/ 374213 h 604886"/>
                <a:gd name="connsiteX35" fmla="*/ 300438 w 605727"/>
                <a:gd name="connsiteY35" fmla="*/ 371426 h 604886"/>
                <a:gd name="connsiteX36" fmla="*/ 282766 w 605727"/>
                <a:gd name="connsiteY36" fmla="*/ 373516 h 604886"/>
                <a:gd name="connsiteX37" fmla="*/ 277650 w 605727"/>
                <a:gd name="connsiteY37" fmla="*/ 390816 h 604886"/>
                <a:gd name="connsiteX38" fmla="*/ 282882 w 605727"/>
                <a:gd name="connsiteY38" fmla="*/ 398479 h 604886"/>
                <a:gd name="connsiteX39" fmla="*/ 287649 w 605727"/>
                <a:gd name="connsiteY39" fmla="*/ 401382 h 604886"/>
                <a:gd name="connsiteX40" fmla="*/ 293230 w 605727"/>
                <a:gd name="connsiteY40" fmla="*/ 404168 h 604886"/>
                <a:gd name="connsiteX41" fmla="*/ 316135 w 605727"/>
                <a:gd name="connsiteY41" fmla="*/ 409741 h 604886"/>
                <a:gd name="connsiteX42" fmla="*/ 361479 w 605727"/>
                <a:gd name="connsiteY42" fmla="*/ 399060 h 604886"/>
                <a:gd name="connsiteX43" fmla="*/ 368687 w 605727"/>
                <a:gd name="connsiteY43" fmla="*/ 394531 h 604886"/>
                <a:gd name="connsiteX44" fmla="*/ 381942 w 605727"/>
                <a:gd name="connsiteY44" fmla="*/ 407767 h 604886"/>
                <a:gd name="connsiteX45" fmla="*/ 399033 w 605727"/>
                <a:gd name="connsiteY45" fmla="*/ 411599 h 604886"/>
                <a:gd name="connsiteX46" fmla="*/ 409613 w 605727"/>
                <a:gd name="connsiteY46" fmla="*/ 397318 h 604886"/>
                <a:gd name="connsiteX47" fmla="*/ 404963 w 605727"/>
                <a:gd name="connsiteY47" fmla="*/ 384895 h 604886"/>
                <a:gd name="connsiteX48" fmla="*/ 392755 w 605727"/>
                <a:gd name="connsiteY48" fmla="*/ 372704 h 604886"/>
                <a:gd name="connsiteX49" fmla="*/ 413683 w 605727"/>
                <a:gd name="connsiteY49" fmla="*/ 329048 h 604886"/>
                <a:gd name="connsiteX50" fmla="*/ 401591 w 605727"/>
                <a:gd name="connsiteY50" fmla="*/ 285508 h 604886"/>
                <a:gd name="connsiteX51" fmla="*/ 372524 w 605727"/>
                <a:gd name="connsiteY51" fmla="*/ 265654 h 604886"/>
                <a:gd name="connsiteX52" fmla="*/ 372408 w 605727"/>
                <a:gd name="connsiteY52" fmla="*/ 265654 h 604886"/>
                <a:gd name="connsiteX53" fmla="*/ 329854 w 605727"/>
                <a:gd name="connsiteY53" fmla="*/ 270879 h 604886"/>
                <a:gd name="connsiteX54" fmla="*/ 304392 w 605727"/>
                <a:gd name="connsiteY54" fmla="*/ 284579 h 604886"/>
                <a:gd name="connsiteX55" fmla="*/ 261024 w 605727"/>
                <a:gd name="connsiteY55" fmla="*/ 241272 h 604886"/>
                <a:gd name="connsiteX56" fmla="*/ 282882 w 605727"/>
                <a:gd name="connsiteY56" fmla="*/ 231635 h 604886"/>
                <a:gd name="connsiteX57" fmla="*/ 294044 w 605727"/>
                <a:gd name="connsiteY57" fmla="*/ 231983 h 604886"/>
                <a:gd name="connsiteX58" fmla="*/ 299508 w 605727"/>
                <a:gd name="connsiteY58" fmla="*/ 233725 h 604886"/>
                <a:gd name="connsiteX59" fmla="*/ 304508 w 605727"/>
                <a:gd name="connsiteY59" fmla="*/ 236279 h 604886"/>
                <a:gd name="connsiteX60" fmla="*/ 322064 w 605727"/>
                <a:gd name="connsiteY60" fmla="*/ 233493 h 604886"/>
                <a:gd name="connsiteX61" fmla="*/ 326366 w 605727"/>
                <a:gd name="connsiteY61" fmla="*/ 215961 h 604886"/>
                <a:gd name="connsiteX62" fmla="*/ 320785 w 605727"/>
                <a:gd name="connsiteY62" fmla="*/ 208530 h 604886"/>
                <a:gd name="connsiteX63" fmla="*/ 315553 w 605727"/>
                <a:gd name="connsiteY63" fmla="*/ 205511 h 604886"/>
                <a:gd name="connsiteX64" fmla="*/ 309740 w 605727"/>
                <a:gd name="connsiteY64" fmla="*/ 202957 h 604886"/>
                <a:gd name="connsiteX65" fmla="*/ 287417 w 605727"/>
                <a:gd name="connsiteY65" fmla="*/ 198893 h 604886"/>
                <a:gd name="connsiteX66" fmla="*/ 87611 w 605727"/>
                <a:gd name="connsiteY66" fmla="*/ 64907 h 604886"/>
                <a:gd name="connsiteX67" fmla="*/ 71624 w 605727"/>
                <a:gd name="connsiteY67" fmla="*/ 71525 h 604886"/>
                <a:gd name="connsiteX68" fmla="*/ 71624 w 605727"/>
                <a:gd name="connsiteY68" fmla="*/ 103454 h 604886"/>
                <a:gd name="connsiteX69" fmla="*/ 95576 w 605727"/>
                <a:gd name="connsiteY69" fmla="*/ 127372 h 604886"/>
                <a:gd name="connsiteX70" fmla="*/ 127549 w 605727"/>
                <a:gd name="connsiteY70" fmla="*/ 127372 h 604886"/>
                <a:gd name="connsiteX71" fmla="*/ 127549 w 605727"/>
                <a:gd name="connsiteY71" fmla="*/ 95443 h 604886"/>
                <a:gd name="connsiteX72" fmla="*/ 103598 w 605727"/>
                <a:gd name="connsiteY72" fmla="*/ 71525 h 604886"/>
                <a:gd name="connsiteX73" fmla="*/ 87611 w 605727"/>
                <a:gd name="connsiteY73" fmla="*/ 64907 h 604886"/>
                <a:gd name="connsiteX74" fmla="*/ 33605 w 605727"/>
                <a:gd name="connsiteY74" fmla="*/ 120 h 604886"/>
                <a:gd name="connsiteX75" fmla="*/ 240212 w 605727"/>
                <a:gd name="connsiteY75" fmla="*/ 17652 h 604886"/>
                <a:gd name="connsiteX76" fmla="*/ 259512 w 605727"/>
                <a:gd name="connsiteY76" fmla="*/ 26592 h 604886"/>
                <a:gd name="connsiteX77" fmla="*/ 596571 w 605727"/>
                <a:gd name="connsiteY77" fmla="*/ 363183 h 604886"/>
                <a:gd name="connsiteX78" fmla="*/ 596571 w 605727"/>
                <a:gd name="connsiteY78" fmla="*/ 406955 h 604886"/>
                <a:gd name="connsiteX79" fmla="*/ 407521 w 605727"/>
                <a:gd name="connsiteY79" fmla="*/ 595743 h 604886"/>
                <a:gd name="connsiteX80" fmla="*/ 363688 w 605727"/>
                <a:gd name="connsiteY80" fmla="*/ 595743 h 604886"/>
                <a:gd name="connsiteX81" fmla="*/ 26629 w 605727"/>
                <a:gd name="connsiteY81" fmla="*/ 259152 h 604886"/>
                <a:gd name="connsiteX82" fmla="*/ 17676 w 605727"/>
                <a:gd name="connsiteY82" fmla="*/ 239878 h 604886"/>
                <a:gd name="connsiteX83" fmla="*/ 120 w 605727"/>
                <a:gd name="connsiteY83" fmla="*/ 33558 h 604886"/>
                <a:gd name="connsiteX84" fmla="*/ 9073 w 605727"/>
                <a:gd name="connsiteY84" fmla="*/ 9060 h 604886"/>
                <a:gd name="connsiteX85" fmla="*/ 33605 w 605727"/>
                <a:gd name="connsiteY85" fmla="*/ 120 h 60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5727" h="604886">
                  <a:moveTo>
                    <a:pt x="360110" y="296292"/>
                  </a:moveTo>
                  <a:cubicBezTo>
                    <a:pt x="363484" y="296408"/>
                    <a:pt x="366626" y="297569"/>
                    <a:pt x="369534" y="299426"/>
                  </a:cubicBezTo>
                  <a:cubicBezTo>
                    <a:pt x="374770" y="302909"/>
                    <a:pt x="379075" y="308132"/>
                    <a:pt x="380820" y="314169"/>
                  </a:cubicBezTo>
                  <a:cubicBezTo>
                    <a:pt x="384310" y="326938"/>
                    <a:pt x="377562" y="340055"/>
                    <a:pt x="369767" y="349806"/>
                  </a:cubicBezTo>
                  <a:lnTo>
                    <a:pt x="327999" y="308132"/>
                  </a:lnTo>
                  <a:cubicBezTo>
                    <a:pt x="334864" y="304186"/>
                    <a:pt x="341844" y="300355"/>
                    <a:pt x="349407" y="298033"/>
                  </a:cubicBezTo>
                  <a:cubicBezTo>
                    <a:pt x="352897" y="296873"/>
                    <a:pt x="356504" y="296176"/>
                    <a:pt x="360110" y="296292"/>
                  </a:cubicBezTo>
                  <a:close/>
                  <a:moveTo>
                    <a:pt x="238254" y="264280"/>
                  </a:moveTo>
                  <a:lnTo>
                    <a:pt x="276063" y="301994"/>
                  </a:lnTo>
                  <a:cubicBezTo>
                    <a:pt x="272573" y="303734"/>
                    <a:pt x="269199" y="305359"/>
                    <a:pt x="266175" y="306751"/>
                  </a:cubicBezTo>
                  <a:cubicBezTo>
                    <a:pt x="262568" y="308260"/>
                    <a:pt x="258729" y="309536"/>
                    <a:pt x="254774" y="310349"/>
                  </a:cubicBezTo>
                  <a:cubicBezTo>
                    <a:pt x="251284" y="310929"/>
                    <a:pt x="247561" y="311277"/>
                    <a:pt x="244187" y="309768"/>
                  </a:cubicBezTo>
                  <a:cubicBezTo>
                    <a:pt x="240697" y="308376"/>
                    <a:pt x="237556" y="305475"/>
                    <a:pt x="235229" y="302574"/>
                  </a:cubicBezTo>
                  <a:cubicBezTo>
                    <a:pt x="232786" y="299673"/>
                    <a:pt x="231274" y="296308"/>
                    <a:pt x="230576" y="292594"/>
                  </a:cubicBezTo>
                  <a:cubicBezTo>
                    <a:pt x="228714" y="282731"/>
                    <a:pt x="233019" y="272403"/>
                    <a:pt x="238254" y="264280"/>
                  </a:cubicBezTo>
                  <a:close/>
                  <a:moveTo>
                    <a:pt x="287417" y="198893"/>
                  </a:moveTo>
                  <a:cubicBezTo>
                    <a:pt x="271372" y="199009"/>
                    <a:pt x="256024" y="205279"/>
                    <a:pt x="243002" y="214335"/>
                  </a:cubicBezTo>
                  <a:cubicBezTo>
                    <a:pt x="241258" y="215496"/>
                    <a:pt x="239514" y="216773"/>
                    <a:pt x="237887" y="218050"/>
                  </a:cubicBezTo>
                  <a:lnTo>
                    <a:pt x="236957" y="217122"/>
                  </a:lnTo>
                  <a:lnTo>
                    <a:pt x="225214" y="205511"/>
                  </a:lnTo>
                  <a:cubicBezTo>
                    <a:pt x="220795" y="201099"/>
                    <a:pt x="214052" y="199590"/>
                    <a:pt x="208122" y="201796"/>
                  </a:cubicBezTo>
                  <a:cubicBezTo>
                    <a:pt x="202193" y="204002"/>
                    <a:pt x="198007" y="209691"/>
                    <a:pt x="197658" y="215961"/>
                  </a:cubicBezTo>
                  <a:cubicBezTo>
                    <a:pt x="197309" y="220605"/>
                    <a:pt x="199053" y="225133"/>
                    <a:pt x="202309" y="228384"/>
                  </a:cubicBezTo>
                  <a:lnTo>
                    <a:pt x="214052" y="240111"/>
                  </a:lnTo>
                  <a:lnTo>
                    <a:pt x="214982" y="241039"/>
                  </a:lnTo>
                  <a:cubicBezTo>
                    <a:pt x="205332" y="253927"/>
                    <a:pt x="198472" y="269369"/>
                    <a:pt x="197774" y="285624"/>
                  </a:cubicBezTo>
                  <a:cubicBezTo>
                    <a:pt x="197426" y="293171"/>
                    <a:pt x="198705" y="300718"/>
                    <a:pt x="201262" y="307916"/>
                  </a:cubicBezTo>
                  <a:cubicBezTo>
                    <a:pt x="204169" y="315463"/>
                    <a:pt x="208704" y="322197"/>
                    <a:pt x="214517" y="327887"/>
                  </a:cubicBezTo>
                  <a:cubicBezTo>
                    <a:pt x="220098" y="333460"/>
                    <a:pt x="226841" y="338104"/>
                    <a:pt x="234399" y="340774"/>
                  </a:cubicBezTo>
                  <a:cubicBezTo>
                    <a:pt x="241607" y="343213"/>
                    <a:pt x="249281" y="343677"/>
                    <a:pt x="256722" y="342748"/>
                  </a:cubicBezTo>
                  <a:cubicBezTo>
                    <a:pt x="272186" y="340774"/>
                    <a:pt x="286603" y="333460"/>
                    <a:pt x="299741" y="325681"/>
                  </a:cubicBezTo>
                  <a:lnTo>
                    <a:pt x="345085" y="370962"/>
                  </a:lnTo>
                  <a:cubicBezTo>
                    <a:pt x="338225" y="374910"/>
                    <a:pt x="330552" y="377464"/>
                    <a:pt x="322645" y="377580"/>
                  </a:cubicBezTo>
                  <a:cubicBezTo>
                    <a:pt x="318692" y="377696"/>
                    <a:pt x="314856" y="377232"/>
                    <a:pt x="311135" y="376187"/>
                  </a:cubicBezTo>
                  <a:cubicBezTo>
                    <a:pt x="309275" y="375722"/>
                    <a:pt x="307414" y="375026"/>
                    <a:pt x="305554" y="374213"/>
                  </a:cubicBezTo>
                  <a:cubicBezTo>
                    <a:pt x="303810" y="373400"/>
                    <a:pt x="302182" y="372355"/>
                    <a:pt x="300438" y="371426"/>
                  </a:cubicBezTo>
                  <a:cubicBezTo>
                    <a:pt x="294741" y="368640"/>
                    <a:pt x="287649" y="369453"/>
                    <a:pt x="282766" y="373516"/>
                  </a:cubicBezTo>
                  <a:cubicBezTo>
                    <a:pt x="277766" y="377696"/>
                    <a:pt x="275674" y="384546"/>
                    <a:pt x="277650" y="390816"/>
                  </a:cubicBezTo>
                  <a:cubicBezTo>
                    <a:pt x="278580" y="393835"/>
                    <a:pt x="280440" y="396505"/>
                    <a:pt x="282882" y="398479"/>
                  </a:cubicBezTo>
                  <a:cubicBezTo>
                    <a:pt x="284277" y="399640"/>
                    <a:pt x="286021" y="400569"/>
                    <a:pt x="287649" y="401382"/>
                  </a:cubicBezTo>
                  <a:cubicBezTo>
                    <a:pt x="289509" y="402427"/>
                    <a:pt x="291370" y="403355"/>
                    <a:pt x="293230" y="404168"/>
                  </a:cubicBezTo>
                  <a:cubicBezTo>
                    <a:pt x="300438" y="407303"/>
                    <a:pt x="308228" y="409161"/>
                    <a:pt x="316135" y="409741"/>
                  </a:cubicBezTo>
                  <a:cubicBezTo>
                    <a:pt x="331947" y="411018"/>
                    <a:pt x="347759" y="406839"/>
                    <a:pt x="361479" y="399060"/>
                  </a:cubicBezTo>
                  <a:cubicBezTo>
                    <a:pt x="363920" y="397666"/>
                    <a:pt x="366362" y="396041"/>
                    <a:pt x="368687" y="394531"/>
                  </a:cubicBezTo>
                  <a:lnTo>
                    <a:pt x="381942" y="407767"/>
                  </a:lnTo>
                  <a:cubicBezTo>
                    <a:pt x="386476" y="412296"/>
                    <a:pt x="393220" y="413689"/>
                    <a:pt x="399033" y="411599"/>
                  </a:cubicBezTo>
                  <a:cubicBezTo>
                    <a:pt x="405079" y="409393"/>
                    <a:pt x="409265" y="403704"/>
                    <a:pt x="409613" y="397318"/>
                  </a:cubicBezTo>
                  <a:cubicBezTo>
                    <a:pt x="409962" y="392790"/>
                    <a:pt x="408218" y="388146"/>
                    <a:pt x="404963" y="384895"/>
                  </a:cubicBezTo>
                  <a:lnTo>
                    <a:pt x="392755" y="372704"/>
                  </a:lnTo>
                  <a:cubicBezTo>
                    <a:pt x="403335" y="360280"/>
                    <a:pt x="411590" y="345419"/>
                    <a:pt x="413683" y="329048"/>
                  </a:cubicBezTo>
                  <a:cubicBezTo>
                    <a:pt x="415543" y="313490"/>
                    <a:pt x="411474" y="297699"/>
                    <a:pt x="401591" y="285508"/>
                  </a:cubicBezTo>
                  <a:cubicBezTo>
                    <a:pt x="394150" y="276220"/>
                    <a:pt x="384035" y="268905"/>
                    <a:pt x="372524" y="265654"/>
                  </a:cubicBezTo>
                  <a:cubicBezTo>
                    <a:pt x="367990" y="264493"/>
                    <a:pt x="370199" y="265073"/>
                    <a:pt x="372408" y="265654"/>
                  </a:cubicBezTo>
                  <a:cubicBezTo>
                    <a:pt x="357991" y="261706"/>
                    <a:pt x="343109" y="265073"/>
                    <a:pt x="329854" y="270879"/>
                  </a:cubicBezTo>
                  <a:cubicBezTo>
                    <a:pt x="321018" y="274710"/>
                    <a:pt x="312647" y="279587"/>
                    <a:pt x="304392" y="284579"/>
                  </a:cubicBezTo>
                  <a:lnTo>
                    <a:pt x="261024" y="241272"/>
                  </a:lnTo>
                  <a:cubicBezTo>
                    <a:pt x="267535" y="236627"/>
                    <a:pt x="274976" y="232912"/>
                    <a:pt x="282882" y="231635"/>
                  </a:cubicBezTo>
                  <a:cubicBezTo>
                    <a:pt x="286603" y="231170"/>
                    <a:pt x="290323" y="231170"/>
                    <a:pt x="294044" y="231983"/>
                  </a:cubicBezTo>
                  <a:cubicBezTo>
                    <a:pt x="295904" y="232332"/>
                    <a:pt x="297764" y="232912"/>
                    <a:pt x="299508" y="233725"/>
                  </a:cubicBezTo>
                  <a:cubicBezTo>
                    <a:pt x="301252" y="234421"/>
                    <a:pt x="302764" y="235466"/>
                    <a:pt x="304508" y="236279"/>
                  </a:cubicBezTo>
                  <a:cubicBezTo>
                    <a:pt x="310321" y="238833"/>
                    <a:pt x="317297" y="237789"/>
                    <a:pt x="322064" y="233493"/>
                  </a:cubicBezTo>
                  <a:cubicBezTo>
                    <a:pt x="326831" y="229081"/>
                    <a:pt x="328575" y="222114"/>
                    <a:pt x="326366" y="215961"/>
                  </a:cubicBezTo>
                  <a:cubicBezTo>
                    <a:pt x="325203" y="213058"/>
                    <a:pt x="323343" y="210388"/>
                    <a:pt x="320785" y="208530"/>
                  </a:cubicBezTo>
                  <a:cubicBezTo>
                    <a:pt x="319157" y="207369"/>
                    <a:pt x="317297" y="206440"/>
                    <a:pt x="315553" y="205511"/>
                  </a:cubicBezTo>
                  <a:cubicBezTo>
                    <a:pt x="313693" y="204582"/>
                    <a:pt x="311716" y="203653"/>
                    <a:pt x="309740" y="202957"/>
                  </a:cubicBezTo>
                  <a:cubicBezTo>
                    <a:pt x="302648" y="200286"/>
                    <a:pt x="295090" y="198893"/>
                    <a:pt x="287417" y="198893"/>
                  </a:cubicBezTo>
                  <a:close/>
                  <a:moveTo>
                    <a:pt x="87611" y="64907"/>
                  </a:moveTo>
                  <a:cubicBezTo>
                    <a:pt x="81827" y="64907"/>
                    <a:pt x="76043" y="67113"/>
                    <a:pt x="71624" y="71525"/>
                  </a:cubicBezTo>
                  <a:cubicBezTo>
                    <a:pt x="62788" y="80349"/>
                    <a:pt x="62788" y="94630"/>
                    <a:pt x="71624" y="103454"/>
                  </a:cubicBezTo>
                  <a:lnTo>
                    <a:pt x="95576" y="127372"/>
                  </a:lnTo>
                  <a:cubicBezTo>
                    <a:pt x="104412" y="136196"/>
                    <a:pt x="118713" y="136196"/>
                    <a:pt x="127549" y="127372"/>
                  </a:cubicBezTo>
                  <a:cubicBezTo>
                    <a:pt x="136385" y="118548"/>
                    <a:pt x="136385" y="104267"/>
                    <a:pt x="127549" y="95443"/>
                  </a:cubicBezTo>
                  <a:lnTo>
                    <a:pt x="103598" y="71525"/>
                  </a:lnTo>
                  <a:cubicBezTo>
                    <a:pt x="99180" y="67113"/>
                    <a:pt x="93396" y="64907"/>
                    <a:pt x="87611" y="64907"/>
                  </a:cubicBezTo>
                  <a:close/>
                  <a:moveTo>
                    <a:pt x="33605" y="120"/>
                  </a:moveTo>
                  <a:lnTo>
                    <a:pt x="240212" y="17652"/>
                  </a:lnTo>
                  <a:cubicBezTo>
                    <a:pt x="247537" y="18232"/>
                    <a:pt x="254397" y="21483"/>
                    <a:pt x="259512" y="26592"/>
                  </a:cubicBezTo>
                  <a:lnTo>
                    <a:pt x="596571" y="363183"/>
                  </a:lnTo>
                  <a:cubicBezTo>
                    <a:pt x="608779" y="375258"/>
                    <a:pt x="608779" y="394880"/>
                    <a:pt x="596571" y="406955"/>
                  </a:cubicBezTo>
                  <a:lnTo>
                    <a:pt x="407521" y="595743"/>
                  </a:lnTo>
                  <a:cubicBezTo>
                    <a:pt x="395429" y="607934"/>
                    <a:pt x="375780" y="607934"/>
                    <a:pt x="363688" y="595743"/>
                  </a:cubicBezTo>
                  <a:lnTo>
                    <a:pt x="26629" y="259152"/>
                  </a:lnTo>
                  <a:cubicBezTo>
                    <a:pt x="21513" y="254043"/>
                    <a:pt x="18258" y="247193"/>
                    <a:pt x="17676" y="239878"/>
                  </a:cubicBezTo>
                  <a:lnTo>
                    <a:pt x="120" y="33558"/>
                  </a:lnTo>
                  <a:cubicBezTo>
                    <a:pt x="-694" y="24502"/>
                    <a:pt x="2678" y="15562"/>
                    <a:pt x="9073" y="9060"/>
                  </a:cubicBezTo>
                  <a:cubicBezTo>
                    <a:pt x="15584" y="2674"/>
                    <a:pt x="24536" y="-693"/>
                    <a:pt x="33605" y="12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buSzPct val="25000"/>
              </a:pPr>
              <a:endParaRPr lang="zh-CN" altLang="en-US" sz="2000" b="1" i="1" dirty="0"/>
            </a:p>
          </p:txBody>
        </p:sp>
        <p:sp>
          <p:nvSpPr>
            <p:cNvPr id="17" name="ïš1íḍe">
              <a:extLst>
                <a:ext uri="{FF2B5EF4-FFF2-40B4-BE49-F238E27FC236}">
                  <a16:creationId xmlns:a16="http://schemas.microsoft.com/office/drawing/2014/main" id="{2B432479-3198-4F47-B681-6A81DBE6EE43}"/>
                </a:ext>
              </a:extLst>
            </p:cNvPr>
            <p:cNvSpPr/>
            <p:nvPr/>
          </p:nvSpPr>
          <p:spPr>
            <a:xfrm>
              <a:off x="9172926" y="5722068"/>
              <a:ext cx="772115" cy="424732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2000" b="1" i="1" dirty="0">
                  <a:solidFill>
                    <a:schemeClr val="bg1"/>
                  </a:solidFill>
                </a:rPr>
                <a:t>2019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92CF706-656A-46FF-985E-1D5BF1F64BA6}"/>
              </a:ext>
            </a:extLst>
          </p:cNvPr>
          <p:cNvGrpSpPr/>
          <p:nvPr/>
        </p:nvGrpSpPr>
        <p:grpSpPr>
          <a:xfrm>
            <a:off x="943430" y="-203200"/>
            <a:ext cx="3657859" cy="1725947"/>
            <a:chOff x="943430" y="-203200"/>
            <a:chExt cx="3657859" cy="172594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9FA843A-C61A-4D48-85FB-733421E0E0AD}"/>
                </a:ext>
              </a:extLst>
            </p:cNvPr>
            <p:cNvSpPr/>
            <p:nvPr/>
          </p:nvSpPr>
          <p:spPr>
            <a:xfrm>
              <a:off x="943430" y="-203200"/>
              <a:ext cx="638628" cy="1725947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îṥlide">
              <a:extLst>
                <a:ext uri="{FF2B5EF4-FFF2-40B4-BE49-F238E27FC236}">
                  <a16:creationId xmlns:a16="http://schemas.microsoft.com/office/drawing/2014/main" id="{0DC3D3C3-F43F-4265-8C2B-CD3D4D021510}"/>
                </a:ext>
              </a:extLst>
            </p:cNvPr>
            <p:cNvSpPr/>
            <p:nvPr/>
          </p:nvSpPr>
          <p:spPr>
            <a:xfrm>
              <a:off x="1714478" y="909948"/>
              <a:ext cx="2886811" cy="346648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800" b="1" dirty="0">
                  <a:solidFill>
                    <a:schemeClr val="accent4"/>
                  </a:solidFill>
                </a:rPr>
                <a:t>此处输入标题</a:t>
              </a:r>
              <a:endParaRPr lang="en-US" altLang="zh-CN" sz="2800" b="1" dirty="0">
                <a:solidFill>
                  <a:schemeClr val="accent4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A36C484-8358-4C00-8BD1-5ECD2DCDDA74}"/>
                </a:ext>
              </a:extLst>
            </p:cNvPr>
            <p:cNvSpPr/>
            <p:nvPr/>
          </p:nvSpPr>
          <p:spPr>
            <a:xfrm>
              <a:off x="1282037" y="882755"/>
              <a:ext cx="432441" cy="401035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9853102"/>
      </p:ext>
    </p:extLst>
  </p:cSld>
  <p:clrMapOvr>
    <a:masterClrMapping/>
  </p:clrMapOvr>
  <p:transition spd="slow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4677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2E8C3C2-9FEB-43A8-9336-B8546403080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683662"/>
            <a:ext cx="10845800" cy="3832395"/>
            <a:chOff x="673100" y="1683663"/>
            <a:chExt cx="10845799" cy="3832395"/>
          </a:xfrm>
        </p:grpSpPr>
        <p:grpSp>
          <p:nvGrpSpPr>
            <p:cNvPr id="4" name="išlîďê">
              <a:extLst>
                <a:ext uri="{FF2B5EF4-FFF2-40B4-BE49-F238E27FC236}">
                  <a16:creationId xmlns:a16="http://schemas.microsoft.com/office/drawing/2014/main" id="{FCF15142-452D-4128-83CF-B404F1EBE588}"/>
                </a:ext>
              </a:extLst>
            </p:cNvPr>
            <p:cNvGrpSpPr/>
            <p:nvPr/>
          </p:nvGrpSpPr>
          <p:grpSpPr>
            <a:xfrm>
              <a:off x="673100" y="1981606"/>
              <a:ext cx="3239045" cy="3236508"/>
              <a:chOff x="976406" y="2270126"/>
              <a:chExt cx="2951163" cy="2947988"/>
            </a:xfrm>
          </p:grpSpPr>
          <p:sp>
            <p:nvSpPr>
              <p:cNvPr id="32" name="ïşḻiḍê">
                <a:extLst>
                  <a:ext uri="{FF2B5EF4-FFF2-40B4-BE49-F238E27FC236}">
                    <a16:creationId xmlns:a16="http://schemas.microsoft.com/office/drawing/2014/main" id="{D28B0658-CF5F-4E6A-9D07-1BED21303DBA}"/>
                  </a:ext>
                </a:extLst>
              </p:cNvPr>
              <p:cNvSpPr/>
              <p:nvPr/>
            </p:nvSpPr>
            <p:spPr bwMode="auto">
              <a:xfrm>
                <a:off x="1971769" y="2871789"/>
                <a:ext cx="1949450" cy="2336800"/>
              </a:xfrm>
              <a:custGeom>
                <a:avLst/>
                <a:gdLst>
                  <a:gd name="T0" fmla="*/ 764 w 804"/>
                  <a:gd name="T1" fmla="*/ 744 h 964"/>
                  <a:gd name="T2" fmla="*/ 584 w 804"/>
                  <a:gd name="T3" fmla="*/ 924 h 964"/>
                  <a:gd name="T4" fmla="*/ 0 w 804"/>
                  <a:gd name="T5" fmla="*/ 924 h 964"/>
                  <a:gd name="T6" fmla="*/ 0 w 804"/>
                  <a:gd name="T7" fmla="*/ 964 h 964"/>
                  <a:gd name="T8" fmla="*/ 584 w 804"/>
                  <a:gd name="T9" fmla="*/ 964 h 964"/>
                  <a:gd name="T10" fmla="*/ 804 w 804"/>
                  <a:gd name="T11" fmla="*/ 744 h 964"/>
                  <a:gd name="T12" fmla="*/ 804 w 804"/>
                  <a:gd name="T13" fmla="*/ 0 h 964"/>
                  <a:gd name="T14" fmla="*/ 764 w 804"/>
                  <a:gd name="T15" fmla="*/ 0 h 964"/>
                  <a:gd name="T16" fmla="*/ 764 w 804"/>
                  <a:gd name="T17" fmla="*/ 744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4" h="964">
                    <a:moveTo>
                      <a:pt x="764" y="744"/>
                    </a:moveTo>
                    <a:cubicBezTo>
                      <a:pt x="764" y="843"/>
                      <a:pt x="683" y="924"/>
                      <a:pt x="584" y="924"/>
                    </a:cubicBezTo>
                    <a:cubicBezTo>
                      <a:pt x="0" y="924"/>
                      <a:pt x="0" y="924"/>
                      <a:pt x="0" y="924"/>
                    </a:cubicBezTo>
                    <a:cubicBezTo>
                      <a:pt x="0" y="964"/>
                      <a:pt x="0" y="964"/>
                      <a:pt x="0" y="964"/>
                    </a:cubicBezTo>
                    <a:cubicBezTo>
                      <a:pt x="584" y="964"/>
                      <a:pt x="584" y="964"/>
                      <a:pt x="584" y="964"/>
                    </a:cubicBezTo>
                    <a:cubicBezTo>
                      <a:pt x="705" y="964"/>
                      <a:pt x="804" y="865"/>
                      <a:pt x="804" y="744"/>
                    </a:cubicBezTo>
                    <a:cubicBezTo>
                      <a:pt x="804" y="0"/>
                      <a:pt x="804" y="0"/>
                      <a:pt x="804" y="0"/>
                    </a:cubicBezTo>
                    <a:cubicBezTo>
                      <a:pt x="764" y="0"/>
                      <a:pt x="764" y="0"/>
                      <a:pt x="764" y="0"/>
                    </a:cubicBezTo>
                    <a:lnTo>
                      <a:pt x="764" y="74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33" name="îSľídé">
                <a:extLst>
                  <a:ext uri="{FF2B5EF4-FFF2-40B4-BE49-F238E27FC236}">
                    <a16:creationId xmlns:a16="http://schemas.microsoft.com/office/drawing/2014/main" id="{99686EFD-171A-4D51-B035-749C5D1FAB85}"/>
                  </a:ext>
                </a:extLst>
              </p:cNvPr>
              <p:cNvSpPr/>
              <p:nvPr/>
            </p:nvSpPr>
            <p:spPr bwMode="auto">
              <a:xfrm>
                <a:off x="982756" y="2270126"/>
                <a:ext cx="1949450" cy="2376488"/>
              </a:xfrm>
              <a:custGeom>
                <a:avLst/>
                <a:gdLst>
                  <a:gd name="T0" fmla="*/ 40 w 804"/>
                  <a:gd name="T1" fmla="*/ 220 h 980"/>
                  <a:gd name="T2" fmla="*/ 220 w 804"/>
                  <a:gd name="T3" fmla="*/ 40 h 980"/>
                  <a:gd name="T4" fmla="*/ 804 w 804"/>
                  <a:gd name="T5" fmla="*/ 40 h 980"/>
                  <a:gd name="T6" fmla="*/ 804 w 804"/>
                  <a:gd name="T7" fmla="*/ 0 h 980"/>
                  <a:gd name="T8" fmla="*/ 220 w 804"/>
                  <a:gd name="T9" fmla="*/ 0 h 980"/>
                  <a:gd name="T10" fmla="*/ 0 w 804"/>
                  <a:gd name="T11" fmla="*/ 220 h 980"/>
                  <a:gd name="T12" fmla="*/ 0 w 804"/>
                  <a:gd name="T13" fmla="*/ 980 h 980"/>
                  <a:gd name="T14" fmla="*/ 40 w 804"/>
                  <a:gd name="T15" fmla="*/ 980 h 980"/>
                  <a:gd name="T16" fmla="*/ 40 w 804"/>
                  <a:gd name="T17" fmla="*/ 220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4" h="980">
                    <a:moveTo>
                      <a:pt x="40" y="220"/>
                    </a:moveTo>
                    <a:cubicBezTo>
                      <a:pt x="40" y="121"/>
                      <a:pt x="121" y="40"/>
                      <a:pt x="220" y="40"/>
                    </a:cubicBezTo>
                    <a:cubicBezTo>
                      <a:pt x="804" y="40"/>
                      <a:pt x="804" y="40"/>
                      <a:pt x="804" y="40"/>
                    </a:cubicBezTo>
                    <a:cubicBezTo>
                      <a:pt x="804" y="0"/>
                      <a:pt x="804" y="0"/>
                      <a:pt x="804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99" y="0"/>
                      <a:pt x="0" y="99"/>
                      <a:pt x="0" y="220"/>
                    </a:cubicBezTo>
                    <a:cubicBezTo>
                      <a:pt x="0" y="980"/>
                      <a:pt x="0" y="980"/>
                      <a:pt x="0" y="980"/>
                    </a:cubicBezTo>
                    <a:cubicBezTo>
                      <a:pt x="40" y="980"/>
                      <a:pt x="40" y="980"/>
                      <a:pt x="40" y="980"/>
                    </a:cubicBezTo>
                    <a:lnTo>
                      <a:pt x="40" y="22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34" name="îṧľîďè">
                <a:extLst>
                  <a:ext uri="{FF2B5EF4-FFF2-40B4-BE49-F238E27FC236}">
                    <a16:creationId xmlns:a16="http://schemas.microsoft.com/office/drawing/2014/main" id="{D343D77C-CC25-479D-BD2D-8EE915BF2178}"/>
                  </a:ext>
                </a:extLst>
              </p:cNvPr>
              <p:cNvSpPr/>
              <p:nvPr/>
            </p:nvSpPr>
            <p:spPr bwMode="auto">
              <a:xfrm>
                <a:off x="1460594" y="4738689"/>
                <a:ext cx="412750" cy="479425"/>
              </a:xfrm>
              <a:custGeom>
                <a:avLst/>
                <a:gdLst>
                  <a:gd name="T0" fmla="*/ 170 w 170"/>
                  <a:gd name="T1" fmla="*/ 111 h 198"/>
                  <a:gd name="T2" fmla="*/ 147 w 170"/>
                  <a:gd name="T3" fmla="*/ 52 h 198"/>
                  <a:gd name="T4" fmla="*/ 87 w 170"/>
                  <a:gd name="T5" fmla="*/ 26 h 198"/>
                  <a:gd name="T6" fmla="*/ 87 w 170"/>
                  <a:gd name="T7" fmla="*/ 0 h 198"/>
                  <a:gd name="T8" fmla="*/ 24 w 170"/>
                  <a:gd name="T9" fmla="*/ 41 h 198"/>
                  <a:gd name="T10" fmla="*/ 0 w 170"/>
                  <a:gd name="T11" fmla="*/ 110 h 198"/>
                  <a:gd name="T12" fmla="*/ 24 w 170"/>
                  <a:gd name="T13" fmla="*/ 173 h 198"/>
                  <a:gd name="T14" fmla="*/ 84 w 170"/>
                  <a:gd name="T15" fmla="*/ 198 h 198"/>
                  <a:gd name="T16" fmla="*/ 145 w 170"/>
                  <a:gd name="T17" fmla="*/ 173 h 198"/>
                  <a:gd name="T18" fmla="*/ 170 w 170"/>
                  <a:gd name="T19" fmla="*/ 111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198">
                    <a:moveTo>
                      <a:pt x="170" y="111"/>
                    </a:moveTo>
                    <a:cubicBezTo>
                      <a:pt x="170" y="87"/>
                      <a:pt x="162" y="68"/>
                      <a:pt x="147" y="52"/>
                    </a:cubicBezTo>
                    <a:cubicBezTo>
                      <a:pt x="132" y="36"/>
                      <a:pt x="111" y="28"/>
                      <a:pt x="87" y="26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9" y="7"/>
                      <a:pt x="39" y="21"/>
                      <a:pt x="24" y="41"/>
                    </a:cubicBezTo>
                    <a:cubicBezTo>
                      <a:pt x="8" y="61"/>
                      <a:pt x="0" y="84"/>
                      <a:pt x="0" y="110"/>
                    </a:cubicBezTo>
                    <a:cubicBezTo>
                      <a:pt x="0" y="135"/>
                      <a:pt x="8" y="156"/>
                      <a:pt x="24" y="173"/>
                    </a:cubicBezTo>
                    <a:cubicBezTo>
                      <a:pt x="41" y="190"/>
                      <a:pt x="60" y="198"/>
                      <a:pt x="84" y="198"/>
                    </a:cubicBezTo>
                    <a:cubicBezTo>
                      <a:pt x="109" y="198"/>
                      <a:pt x="129" y="190"/>
                      <a:pt x="145" y="173"/>
                    </a:cubicBezTo>
                    <a:cubicBezTo>
                      <a:pt x="162" y="156"/>
                      <a:pt x="170" y="136"/>
                      <a:pt x="170" y="1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35" name="íṥḻïḋê">
                <a:extLst>
                  <a:ext uri="{FF2B5EF4-FFF2-40B4-BE49-F238E27FC236}">
                    <a16:creationId xmlns:a16="http://schemas.microsoft.com/office/drawing/2014/main" id="{69A06CD4-F4F2-41AC-B922-6855893C63E7}"/>
                  </a:ext>
                </a:extLst>
              </p:cNvPr>
              <p:cNvSpPr/>
              <p:nvPr/>
            </p:nvSpPr>
            <p:spPr bwMode="auto">
              <a:xfrm>
                <a:off x="976406" y="4738689"/>
                <a:ext cx="411163" cy="479425"/>
              </a:xfrm>
              <a:custGeom>
                <a:avLst/>
                <a:gdLst>
                  <a:gd name="T0" fmla="*/ 146 w 170"/>
                  <a:gd name="T1" fmla="*/ 173 h 198"/>
                  <a:gd name="T2" fmla="*/ 170 w 170"/>
                  <a:gd name="T3" fmla="*/ 111 h 198"/>
                  <a:gd name="T4" fmla="*/ 147 w 170"/>
                  <a:gd name="T5" fmla="*/ 52 h 198"/>
                  <a:gd name="T6" fmla="*/ 87 w 170"/>
                  <a:gd name="T7" fmla="*/ 26 h 198"/>
                  <a:gd name="T8" fmla="*/ 87 w 170"/>
                  <a:gd name="T9" fmla="*/ 0 h 198"/>
                  <a:gd name="T10" fmla="*/ 24 w 170"/>
                  <a:gd name="T11" fmla="*/ 41 h 198"/>
                  <a:gd name="T12" fmla="*/ 0 w 170"/>
                  <a:gd name="T13" fmla="*/ 110 h 198"/>
                  <a:gd name="T14" fmla="*/ 25 w 170"/>
                  <a:gd name="T15" fmla="*/ 173 h 198"/>
                  <a:gd name="T16" fmla="*/ 84 w 170"/>
                  <a:gd name="T17" fmla="*/ 198 h 198"/>
                  <a:gd name="T18" fmla="*/ 146 w 170"/>
                  <a:gd name="T19" fmla="*/ 173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198">
                    <a:moveTo>
                      <a:pt x="146" y="173"/>
                    </a:moveTo>
                    <a:cubicBezTo>
                      <a:pt x="162" y="156"/>
                      <a:pt x="170" y="136"/>
                      <a:pt x="170" y="111"/>
                    </a:cubicBezTo>
                    <a:cubicBezTo>
                      <a:pt x="170" y="87"/>
                      <a:pt x="162" y="68"/>
                      <a:pt x="147" y="52"/>
                    </a:cubicBezTo>
                    <a:cubicBezTo>
                      <a:pt x="132" y="36"/>
                      <a:pt x="111" y="28"/>
                      <a:pt x="87" y="26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63" y="7"/>
                      <a:pt x="40" y="21"/>
                      <a:pt x="24" y="41"/>
                    </a:cubicBezTo>
                    <a:cubicBezTo>
                      <a:pt x="8" y="61"/>
                      <a:pt x="0" y="84"/>
                      <a:pt x="0" y="110"/>
                    </a:cubicBezTo>
                    <a:cubicBezTo>
                      <a:pt x="0" y="135"/>
                      <a:pt x="9" y="156"/>
                      <a:pt x="25" y="173"/>
                    </a:cubicBezTo>
                    <a:cubicBezTo>
                      <a:pt x="41" y="190"/>
                      <a:pt x="61" y="198"/>
                      <a:pt x="84" y="198"/>
                    </a:cubicBezTo>
                    <a:cubicBezTo>
                      <a:pt x="109" y="198"/>
                      <a:pt x="129" y="190"/>
                      <a:pt x="146" y="17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36" name="íṡlidê">
                <a:extLst>
                  <a:ext uri="{FF2B5EF4-FFF2-40B4-BE49-F238E27FC236}">
                    <a16:creationId xmlns:a16="http://schemas.microsoft.com/office/drawing/2014/main" id="{5940528B-7F6C-4EF8-A1B6-087AC1A3FD7E}"/>
                  </a:ext>
                </a:extLst>
              </p:cNvPr>
              <p:cNvSpPr/>
              <p:nvPr/>
            </p:nvSpPr>
            <p:spPr bwMode="auto">
              <a:xfrm>
                <a:off x="3030631" y="2298701"/>
                <a:ext cx="896938" cy="481013"/>
              </a:xfrm>
              <a:custGeom>
                <a:avLst/>
                <a:gdLst>
                  <a:gd name="T0" fmla="*/ 146 w 370"/>
                  <a:gd name="T1" fmla="*/ 157 h 198"/>
                  <a:gd name="T2" fmla="*/ 83 w 370"/>
                  <a:gd name="T3" fmla="*/ 198 h 198"/>
                  <a:gd name="T4" fmla="*/ 83 w 370"/>
                  <a:gd name="T5" fmla="*/ 172 h 198"/>
                  <a:gd name="T6" fmla="*/ 23 w 370"/>
                  <a:gd name="T7" fmla="*/ 146 h 198"/>
                  <a:gd name="T8" fmla="*/ 0 w 370"/>
                  <a:gd name="T9" fmla="*/ 87 h 198"/>
                  <a:gd name="T10" fmla="*/ 25 w 370"/>
                  <a:gd name="T11" fmla="*/ 25 h 198"/>
                  <a:gd name="T12" fmla="*/ 86 w 370"/>
                  <a:gd name="T13" fmla="*/ 0 h 198"/>
                  <a:gd name="T14" fmla="*/ 146 w 370"/>
                  <a:gd name="T15" fmla="*/ 25 h 198"/>
                  <a:gd name="T16" fmla="*/ 170 w 370"/>
                  <a:gd name="T17" fmla="*/ 88 h 198"/>
                  <a:gd name="T18" fmla="*/ 146 w 370"/>
                  <a:gd name="T19" fmla="*/ 157 h 198"/>
                  <a:gd name="T20" fmla="*/ 346 w 370"/>
                  <a:gd name="T21" fmla="*/ 157 h 198"/>
                  <a:gd name="T22" fmla="*/ 283 w 370"/>
                  <a:gd name="T23" fmla="*/ 198 h 198"/>
                  <a:gd name="T24" fmla="*/ 283 w 370"/>
                  <a:gd name="T25" fmla="*/ 172 h 198"/>
                  <a:gd name="T26" fmla="*/ 223 w 370"/>
                  <a:gd name="T27" fmla="*/ 146 h 198"/>
                  <a:gd name="T28" fmla="*/ 200 w 370"/>
                  <a:gd name="T29" fmla="*/ 87 h 198"/>
                  <a:gd name="T30" fmla="*/ 224 w 370"/>
                  <a:gd name="T31" fmla="*/ 25 h 198"/>
                  <a:gd name="T32" fmla="*/ 286 w 370"/>
                  <a:gd name="T33" fmla="*/ 0 h 198"/>
                  <a:gd name="T34" fmla="*/ 345 w 370"/>
                  <a:gd name="T35" fmla="*/ 25 h 198"/>
                  <a:gd name="T36" fmla="*/ 370 w 370"/>
                  <a:gd name="T37" fmla="*/ 88 h 198"/>
                  <a:gd name="T38" fmla="*/ 346 w 370"/>
                  <a:gd name="T39" fmla="*/ 157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0" h="198">
                    <a:moveTo>
                      <a:pt x="146" y="157"/>
                    </a:moveTo>
                    <a:cubicBezTo>
                      <a:pt x="131" y="177"/>
                      <a:pt x="111" y="191"/>
                      <a:pt x="83" y="198"/>
                    </a:cubicBezTo>
                    <a:cubicBezTo>
                      <a:pt x="83" y="172"/>
                      <a:pt x="83" y="172"/>
                      <a:pt x="83" y="172"/>
                    </a:cubicBezTo>
                    <a:cubicBezTo>
                      <a:pt x="59" y="170"/>
                      <a:pt x="39" y="162"/>
                      <a:pt x="23" y="146"/>
                    </a:cubicBezTo>
                    <a:cubicBezTo>
                      <a:pt x="8" y="130"/>
                      <a:pt x="0" y="111"/>
                      <a:pt x="0" y="87"/>
                    </a:cubicBezTo>
                    <a:cubicBezTo>
                      <a:pt x="0" y="62"/>
                      <a:pt x="8" y="42"/>
                      <a:pt x="25" y="25"/>
                    </a:cubicBezTo>
                    <a:cubicBezTo>
                      <a:pt x="41" y="8"/>
                      <a:pt x="61" y="0"/>
                      <a:pt x="86" y="0"/>
                    </a:cubicBezTo>
                    <a:cubicBezTo>
                      <a:pt x="110" y="0"/>
                      <a:pt x="129" y="8"/>
                      <a:pt x="146" y="25"/>
                    </a:cubicBezTo>
                    <a:cubicBezTo>
                      <a:pt x="162" y="42"/>
                      <a:pt x="170" y="63"/>
                      <a:pt x="170" y="88"/>
                    </a:cubicBezTo>
                    <a:cubicBezTo>
                      <a:pt x="170" y="114"/>
                      <a:pt x="162" y="137"/>
                      <a:pt x="146" y="157"/>
                    </a:cubicBezTo>
                    <a:close/>
                    <a:moveTo>
                      <a:pt x="346" y="157"/>
                    </a:moveTo>
                    <a:cubicBezTo>
                      <a:pt x="330" y="177"/>
                      <a:pt x="307" y="191"/>
                      <a:pt x="283" y="198"/>
                    </a:cubicBezTo>
                    <a:cubicBezTo>
                      <a:pt x="283" y="172"/>
                      <a:pt x="283" y="172"/>
                      <a:pt x="283" y="172"/>
                    </a:cubicBezTo>
                    <a:cubicBezTo>
                      <a:pt x="259" y="170"/>
                      <a:pt x="238" y="162"/>
                      <a:pt x="223" y="146"/>
                    </a:cubicBezTo>
                    <a:cubicBezTo>
                      <a:pt x="208" y="130"/>
                      <a:pt x="200" y="111"/>
                      <a:pt x="200" y="87"/>
                    </a:cubicBezTo>
                    <a:cubicBezTo>
                      <a:pt x="200" y="62"/>
                      <a:pt x="208" y="42"/>
                      <a:pt x="224" y="25"/>
                    </a:cubicBezTo>
                    <a:cubicBezTo>
                      <a:pt x="241" y="8"/>
                      <a:pt x="261" y="0"/>
                      <a:pt x="286" y="0"/>
                    </a:cubicBezTo>
                    <a:cubicBezTo>
                      <a:pt x="309" y="0"/>
                      <a:pt x="329" y="8"/>
                      <a:pt x="345" y="25"/>
                    </a:cubicBezTo>
                    <a:cubicBezTo>
                      <a:pt x="361" y="42"/>
                      <a:pt x="370" y="63"/>
                      <a:pt x="370" y="88"/>
                    </a:cubicBezTo>
                    <a:cubicBezTo>
                      <a:pt x="370" y="114"/>
                      <a:pt x="362" y="137"/>
                      <a:pt x="346" y="15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37" name="ïṥlîḋè">
                <a:extLst>
                  <a:ext uri="{FF2B5EF4-FFF2-40B4-BE49-F238E27FC236}">
                    <a16:creationId xmlns:a16="http://schemas.microsoft.com/office/drawing/2014/main" id="{5141B991-8D35-4CC3-8151-B8F907ACAC60}"/>
                  </a:ext>
                </a:extLst>
              </p:cNvPr>
              <p:cNvSpPr/>
              <p:nvPr/>
            </p:nvSpPr>
            <p:spPr bwMode="auto">
              <a:xfrm>
                <a:off x="3516406" y="2298701"/>
                <a:ext cx="411163" cy="481013"/>
              </a:xfrm>
              <a:custGeom>
                <a:avLst/>
                <a:gdLst>
                  <a:gd name="T0" fmla="*/ 86 w 170"/>
                  <a:gd name="T1" fmla="*/ 0 h 198"/>
                  <a:gd name="T2" fmla="*/ 24 w 170"/>
                  <a:gd name="T3" fmla="*/ 25 h 198"/>
                  <a:gd name="T4" fmla="*/ 0 w 170"/>
                  <a:gd name="T5" fmla="*/ 87 h 198"/>
                  <a:gd name="T6" fmla="*/ 23 w 170"/>
                  <a:gd name="T7" fmla="*/ 146 h 198"/>
                  <a:gd name="T8" fmla="*/ 83 w 170"/>
                  <a:gd name="T9" fmla="*/ 172 h 198"/>
                  <a:gd name="T10" fmla="*/ 83 w 170"/>
                  <a:gd name="T11" fmla="*/ 198 h 198"/>
                  <a:gd name="T12" fmla="*/ 146 w 170"/>
                  <a:gd name="T13" fmla="*/ 157 h 198"/>
                  <a:gd name="T14" fmla="*/ 170 w 170"/>
                  <a:gd name="T15" fmla="*/ 88 h 198"/>
                  <a:gd name="T16" fmla="*/ 145 w 170"/>
                  <a:gd name="T17" fmla="*/ 25 h 198"/>
                  <a:gd name="T18" fmla="*/ 86 w 170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198">
                    <a:moveTo>
                      <a:pt x="86" y="0"/>
                    </a:moveTo>
                    <a:cubicBezTo>
                      <a:pt x="61" y="0"/>
                      <a:pt x="41" y="8"/>
                      <a:pt x="24" y="25"/>
                    </a:cubicBezTo>
                    <a:cubicBezTo>
                      <a:pt x="8" y="42"/>
                      <a:pt x="0" y="62"/>
                      <a:pt x="0" y="87"/>
                    </a:cubicBezTo>
                    <a:cubicBezTo>
                      <a:pt x="0" y="111"/>
                      <a:pt x="8" y="130"/>
                      <a:pt x="23" y="146"/>
                    </a:cubicBezTo>
                    <a:cubicBezTo>
                      <a:pt x="38" y="162"/>
                      <a:pt x="59" y="170"/>
                      <a:pt x="83" y="172"/>
                    </a:cubicBezTo>
                    <a:cubicBezTo>
                      <a:pt x="83" y="198"/>
                      <a:pt x="83" y="198"/>
                      <a:pt x="83" y="198"/>
                    </a:cubicBezTo>
                    <a:cubicBezTo>
                      <a:pt x="107" y="191"/>
                      <a:pt x="130" y="177"/>
                      <a:pt x="146" y="157"/>
                    </a:cubicBezTo>
                    <a:cubicBezTo>
                      <a:pt x="162" y="137"/>
                      <a:pt x="170" y="114"/>
                      <a:pt x="170" y="88"/>
                    </a:cubicBezTo>
                    <a:cubicBezTo>
                      <a:pt x="170" y="63"/>
                      <a:pt x="162" y="42"/>
                      <a:pt x="145" y="25"/>
                    </a:cubicBezTo>
                    <a:cubicBezTo>
                      <a:pt x="129" y="8"/>
                      <a:pt x="109" y="0"/>
                      <a:pt x="86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38" name="íṩ1îdé">
                <a:extLst>
                  <a:ext uri="{FF2B5EF4-FFF2-40B4-BE49-F238E27FC236}">
                    <a16:creationId xmlns:a16="http://schemas.microsoft.com/office/drawing/2014/main" id="{CF2E125D-4CE0-4045-99EE-5531DE75381F}"/>
                  </a:ext>
                </a:extLst>
              </p:cNvPr>
              <p:cNvSpPr/>
              <p:nvPr/>
            </p:nvSpPr>
            <p:spPr bwMode="auto">
              <a:xfrm>
                <a:off x="3030631" y="2298701"/>
                <a:ext cx="412750" cy="481013"/>
              </a:xfrm>
              <a:custGeom>
                <a:avLst/>
                <a:gdLst>
                  <a:gd name="T0" fmla="*/ 146 w 170"/>
                  <a:gd name="T1" fmla="*/ 25 h 198"/>
                  <a:gd name="T2" fmla="*/ 86 w 170"/>
                  <a:gd name="T3" fmla="*/ 0 h 198"/>
                  <a:gd name="T4" fmla="*/ 25 w 170"/>
                  <a:gd name="T5" fmla="*/ 25 h 198"/>
                  <a:gd name="T6" fmla="*/ 0 w 170"/>
                  <a:gd name="T7" fmla="*/ 87 h 198"/>
                  <a:gd name="T8" fmla="*/ 23 w 170"/>
                  <a:gd name="T9" fmla="*/ 146 h 198"/>
                  <a:gd name="T10" fmla="*/ 83 w 170"/>
                  <a:gd name="T11" fmla="*/ 172 h 198"/>
                  <a:gd name="T12" fmla="*/ 83 w 170"/>
                  <a:gd name="T13" fmla="*/ 198 h 198"/>
                  <a:gd name="T14" fmla="*/ 146 w 170"/>
                  <a:gd name="T15" fmla="*/ 157 h 198"/>
                  <a:gd name="T16" fmla="*/ 170 w 170"/>
                  <a:gd name="T17" fmla="*/ 88 h 198"/>
                  <a:gd name="T18" fmla="*/ 146 w 170"/>
                  <a:gd name="T19" fmla="*/ 25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198">
                    <a:moveTo>
                      <a:pt x="146" y="25"/>
                    </a:moveTo>
                    <a:cubicBezTo>
                      <a:pt x="129" y="8"/>
                      <a:pt x="110" y="0"/>
                      <a:pt x="86" y="0"/>
                    </a:cubicBezTo>
                    <a:cubicBezTo>
                      <a:pt x="61" y="0"/>
                      <a:pt x="41" y="8"/>
                      <a:pt x="25" y="25"/>
                    </a:cubicBezTo>
                    <a:cubicBezTo>
                      <a:pt x="8" y="42"/>
                      <a:pt x="0" y="62"/>
                      <a:pt x="0" y="87"/>
                    </a:cubicBezTo>
                    <a:cubicBezTo>
                      <a:pt x="0" y="111"/>
                      <a:pt x="8" y="130"/>
                      <a:pt x="23" y="146"/>
                    </a:cubicBezTo>
                    <a:cubicBezTo>
                      <a:pt x="39" y="162"/>
                      <a:pt x="59" y="170"/>
                      <a:pt x="83" y="172"/>
                    </a:cubicBezTo>
                    <a:cubicBezTo>
                      <a:pt x="83" y="198"/>
                      <a:pt x="83" y="198"/>
                      <a:pt x="83" y="198"/>
                    </a:cubicBezTo>
                    <a:cubicBezTo>
                      <a:pt x="111" y="191"/>
                      <a:pt x="131" y="177"/>
                      <a:pt x="146" y="157"/>
                    </a:cubicBezTo>
                    <a:cubicBezTo>
                      <a:pt x="162" y="137"/>
                      <a:pt x="170" y="114"/>
                      <a:pt x="170" y="88"/>
                    </a:cubicBezTo>
                    <a:cubicBezTo>
                      <a:pt x="170" y="63"/>
                      <a:pt x="162" y="42"/>
                      <a:pt x="146" y="2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</p:grpSp>
        <p:grpSp>
          <p:nvGrpSpPr>
            <p:cNvPr id="5" name="ïṧḷiḓê">
              <a:extLst>
                <a:ext uri="{FF2B5EF4-FFF2-40B4-BE49-F238E27FC236}">
                  <a16:creationId xmlns:a16="http://schemas.microsoft.com/office/drawing/2014/main" id="{A01F0046-EA8A-4955-8919-943F0364C233}"/>
                </a:ext>
              </a:extLst>
            </p:cNvPr>
            <p:cNvGrpSpPr/>
            <p:nvPr/>
          </p:nvGrpSpPr>
          <p:grpSpPr>
            <a:xfrm>
              <a:off x="4178301" y="1683663"/>
              <a:ext cx="3835402" cy="3832395"/>
              <a:chOff x="976406" y="2270126"/>
              <a:chExt cx="2951163" cy="2947988"/>
            </a:xfrm>
            <a:solidFill>
              <a:schemeClr val="accent1"/>
            </a:solidFill>
          </p:grpSpPr>
          <p:sp>
            <p:nvSpPr>
              <p:cNvPr id="27" name="iśľiḓè">
                <a:extLst>
                  <a:ext uri="{FF2B5EF4-FFF2-40B4-BE49-F238E27FC236}">
                    <a16:creationId xmlns:a16="http://schemas.microsoft.com/office/drawing/2014/main" id="{0B42105E-8F64-4BF2-B882-22576B6D331C}"/>
                  </a:ext>
                </a:extLst>
              </p:cNvPr>
              <p:cNvSpPr/>
              <p:nvPr/>
            </p:nvSpPr>
            <p:spPr bwMode="auto">
              <a:xfrm>
                <a:off x="1971769" y="2871789"/>
                <a:ext cx="1949450" cy="2336800"/>
              </a:xfrm>
              <a:custGeom>
                <a:avLst/>
                <a:gdLst>
                  <a:gd name="T0" fmla="*/ 764 w 804"/>
                  <a:gd name="T1" fmla="*/ 744 h 964"/>
                  <a:gd name="T2" fmla="*/ 584 w 804"/>
                  <a:gd name="T3" fmla="*/ 924 h 964"/>
                  <a:gd name="T4" fmla="*/ 0 w 804"/>
                  <a:gd name="T5" fmla="*/ 924 h 964"/>
                  <a:gd name="T6" fmla="*/ 0 w 804"/>
                  <a:gd name="T7" fmla="*/ 964 h 964"/>
                  <a:gd name="T8" fmla="*/ 584 w 804"/>
                  <a:gd name="T9" fmla="*/ 964 h 964"/>
                  <a:gd name="T10" fmla="*/ 804 w 804"/>
                  <a:gd name="T11" fmla="*/ 744 h 964"/>
                  <a:gd name="T12" fmla="*/ 804 w 804"/>
                  <a:gd name="T13" fmla="*/ 0 h 964"/>
                  <a:gd name="T14" fmla="*/ 764 w 804"/>
                  <a:gd name="T15" fmla="*/ 0 h 964"/>
                  <a:gd name="T16" fmla="*/ 764 w 804"/>
                  <a:gd name="T17" fmla="*/ 744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4" h="964">
                    <a:moveTo>
                      <a:pt x="764" y="744"/>
                    </a:moveTo>
                    <a:cubicBezTo>
                      <a:pt x="764" y="843"/>
                      <a:pt x="683" y="924"/>
                      <a:pt x="584" y="924"/>
                    </a:cubicBezTo>
                    <a:cubicBezTo>
                      <a:pt x="0" y="924"/>
                      <a:pt x="0" y="924"/>
                      <a:pt x="0" y="924"/>
                    </a:cubicBezTo>
                    <a:cubicBezTo>
                      <a:pt x="0" y="964"/>
                      <a:pt x="0" y="964"/>
                      <a:pt x="0" y="964"/>
                    </a:cubicBezTo>
                    <a:cubicBezTo>
                      <a:pt x="584" y="964"/>
                      <a:pt x="584" y="964"/>
                      <a:pt x="584" y="964"/>
                    </a:cubicBezTo>
                    <a:cubicBezTo>
                      <a:pt x="705" y="964"/>
                      <a:pt x="804" y="865"/>
                      <a:pt x="804" y="744"/>
                    </a:cubicBezTo>
                    <a:cubicBezTo>
                      <a:pt x="804" y="0"/>
                      <a:pt x="804" y="0"/>
                      <a:pt x="804" y="0"/>
                    </a:cubicBezTo>
                    <a:cubicBezTo>
                      <a:pt x="764" y="0"/>
                      <a:pt x="764" y="0"/>
                      <a:pt x="764" y="0"/>
                    </a:cubicBezTo>
                    <a:lnTo>
                      <a:pt x="764" y="74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28" name="ïŝlidê">
                <a:extLst>
                  <a:ext uri="{FF2B5EF4-FFF2-40B4-BE49-F238E27FC236}">
                    <a16:creationId xmlns:a16="http://schemas.microsoft.com/office/drawing/2014/main" id="{17B2CC58-B196-4D6A-A1AF-1F537EF51A18}"/>
                  </a:ext>
                </a:extLst>
              </p:cNvPr>
              <p:cNvSpPr/>
              <p:nvPr/>
            </p:nvSpPr>
            <p:spPr bwMode="auto">
              <a:xfrm>
                <a:off x="982756" y="2270126"/>
                <a:ext cx="1949450" cy="2376488"/>
              </a:xfrm>
              <a:custGeom>
                <a:avLst/>
                <a:gdLst>
                  <a:gd name="T0" fmla="*/ 40 w 804"/>
                  <a:gd name="T1" fmla="*/ 220 h 980"/>
                  <a:gd name="T2" fmla="*/ 220 w 804"/>
                  <a:gd name="T3" fmla="*/ 40 h 980"/>
                  <a:gd name="T4" fmla="*/ 804 w 804"/>
                  <a:gd name="T5" fmla="*/ 40 h 980"/>
                  <a:gd name="T6" fmla="*/ 804 w 804"/>
                  <a:gd name="T7" fmla="*/ 0 h 980"/>
                  <a:gd name="T8" fmla="*/ 220 w 804"/>
                  <a:gd name="T9" fmla="*/ 0 h 980"/>
                  <a:gd name="T10" fmla="*/ 0 w 804"/>
                  <a:gd name="T11" fmla="*/ 220 h 980"/>
                  <a:gd name="T12" fmla="*/ 0 w 804"/>
                  <a:gd name="T13" fmla="*/ 980 h 980"/>
                  <a:gd name="T14" fmla="*/ 40 w 804"/>
                  <a:gd name="T15" fmla="*/ 980 h 980"/>
                  <a:gd name="T16" fmla="*/ 40 w 804"/>
                  <a:gd name="T17" fmla="*/ 220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4" h="980">
                    <a:moveTo>
                      <a:pt x="40" y="220"/>
                    </a:moveTo>
                    <a:cubicBezTo>
                      <a:pt x="40" y="121"/>
                      <a:pt x="121" y="40"/>
                      <a:pt x="220" y="40"/>
                    </a:cubicBezTo>
                    <a:cubicBezTo>
                      <a:pt x="804" y="40"/>
                      <a:pt x="804" y="40"/>
                      <a:pt x="804" y="40"/>
                    </a:cubicBezTo>
                    <a:cubicBezTo>
                      <a:pt x="804" y="0"/>
                      <a:pt x="804" y="0"/>
                      <a:pt x="804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99" y="0"/>
                      <a:pt x="0" y="99"/>
                      <a:pt x="0" y="220"/>
                    </a:cubicBezTo>
                    <a:cubicBezTo>
                      <a:pt x="0" y="980"/>
                      <a:pt x="0" y="980"/>
                      <a:pt x="0" y="980"/>
                    </a:cubicBezTo>
                    <a:cubicBezTo>
                      <a:pt x="40" y="980"/>
                      <a:pt x="40" y="980"/>
                      <a:pt x="40" y="980"/>
                    </a:cubicBezTo>
                    <a:lnTo>
                      <a:pt x="40" y="2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29" name="îSļïḓe">
                <a:extLst>
                  <a:ext uri="{FF2B5EF4-FFF2-40B4-BE49-F238E27FC236}">
                    <a16:creationId xmlns:a16="http://schemas.microsoft.com/office/drawing/2014/main" id="{D4C6A87C-4312-438E-BFFE-97BEB70266D8}"/>
                  </a:ext>
                </a:extLst>
              </p:cNvPr>
              <p:cNvSpPr/>
              <p:nvPr/>
            </p:nvSpPr>
            <p:spPr bwMode="auto">
              <a:xfrm>
                <a:off x="1460594" y="4738689"/>
                <a:ext cx="412750" cy="479425"/>
              </a:xfrm>
              <a:custGeom>
                <a:avLst/>
                <a:gdLst>
                  <a:gd name="T0" fmla="*/ 170 w 170"/>
                  <a:gd name="T1" fmla="*/ 111 h 198"/>
                  <a:gd name="T2" fmla="*/ 147 w 170"/>
                  <a:gd name="T3" fmla="*/ 52 h 198"/>
                  <a:gd name="T4" fmla="*/ 87 w 170"/>
                  <a:gd name="T5" fmla="*/ 26 h 198"/>
                  <a:gd name="T6" fmla="*/ 87 w 170"/>
                  <a:gd name="T7" fmla="*/ 0 h 198"/>
                  <a:gd name="T8" fmla="*/ 24 w 170"/>
                  <a:gd name="T9" fmla="*/ 41 h 198"/>
                  <a:gd name="T10" fmla="*/ 0 w 170"/>
                  <a:gd name="T11" fmla="*/ 110 h 198"/>
                  <a:gd name="T12" fmla="*/ 24 w 170"/>
                  <a:gd name="T13" fmla="*/ 173 h 198"/>
                  <a:gd name="T14" fmla="*/ 84 w 170"/>
                  <a:gd name="T15" fmla="*/ 198 h 198"/>
                  <a:gd name="T16" fmla="*/ 145 w 170"/>
                  <a:gd name="T17" fmla="*/ 173 h 198"/>
                  <a:gd name="T18" fmla="*/ 170 w 170"/>
                  <a:gd name="T19" fmla="*/ 111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198">
                    <a:moveTo>
                      <a:pt x="170" y="111"/>
                    </a:moveTo>
                    <a:cubicBezTo>
                      <a:pt x="170" y="87"/>
                      <a:pt x="162" y="68"/>
                      <a:pt x="147" y="52"/>
                    </a:cubicBezTo>
                    <a:cubicBezTo>
                      <a:pt x="132" y="36"/>
                      <a:pt x="111" y="28"/>
                      <a:pt x="87" y="26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9" y="7"/>
                      <a:pt x="39" y="21"/>
                      <a:pt x="24" y="41"/>
                    </a:cubicBezTo>
                    <a:cubicBezTo>
                      <a:pt x="8" y="61"/>
                      <a:pt x="0" y="84"/>
                      <a:pt x="0" y="110"/>
                    </a:cubicBezTo>
                    <a:cubicBezTo>
                      <a:pt x="0" y="135"/>
                      <a:pt x="8" y="156"/>
                      <a:pt x="24" y="173"/>
                    </a:cubicBezTo>
                    <a:cubicBezTo>
                      <a:pt x="41" y="190"/>
                      <a:pt x="60" y="198"/>
                      <a:pt x="84" y="198"/>
                    </a:cubicBezTo>
                    <a:cubicBezTo>
                      <a:pt x="109" y="198"/>
                      <a:pt x="129" y="190"/>
                      <a:pt x="145" y="173"/>
                    </a:cubicBezTo>
                    <a:cubicBezTo>
                      <a:pt x="162" y="156"/>
                      <a:pt x="170" y="136"/>
                      <a:pt x="170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30" name="îṡḻíḍé">
                <a:extLst>
                  <a:ext uri="{FF2B5EF4-FFF2-40B4-BE49-F238E27FC236}">
                    <a16:creationId xmlns:a16="http://schemas.microsoft.com/office/drawing/2014/main" id="{7FF2A9D4-2E6B-4532-A6A4-67575CF077D1}"/>
                  </a:ext>
                </a:extLst>
              </p:cNvPr>
              <p:cNvSpPr/>
              <p:nvPr/>
            </p:nvSpPr>
            <p:spPr bwMode="auto">
              <a:xfrm>
                <a:off x="976406" y="4738689"/>
                <a:ext cx="411163" cy="479425"/>
              </a:xfrm>
              <a:custGeom>
                <a:avLst/>
                <a:gdLst>
                  <a:gd name="T0" fmla="*/ 146 w 170"/>
                  <a:gd name="T1" fmla="*/ 173 h 198"/>
                  <a:gd name="T2" fmla="*/ 170 w 170"/>
                  <a:gd name="T3" fmla="*/ 111 h 198"/>
                  <a:gd name="T4" fmla="*/ 147 w 170"/>
                  <a:gd name="T5" fmla="*/ 52 h 198"/>
                  <a:gd name="T6" fmla="*/ 87 w 170"/>
                  <a:gd name="T7" fmla="*/ 26 h 198"/>
                  <a:gd name="T8" fmla="*/ 87 w 170"/>
                  <a:gd name="T9" fmla="*/ 0 h 198"/>
                  <a:gd name="T10" fmla="*/ 24 w 170"/>
                  <a:gd name="T11" fmla="*/ 41 h 198"/>
                  <a:gd name="T12" fmla="*/ 0 w 170"/>
                  <a:gd name="T13" fmla="*/ 110 h 198"/>
                  <a:gd name="T14" fmla="*/ 25 w 170"/>
                  <a:gd name="T15" fmla="*/ 173 h 198"/>
                  <a:gd name="T16" fmla="*/ 84 w 170"/>
                  <a:gd name="T17" fmla="*/ 198 h 198"/>
                  <a:gd name="T18" fmla="*/ 146 w 170"/>
                  <a:gd name="T19" fmla="*/ 173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198">
                    <a:moveTo>
                      <a:pt x="146" y="173"/>
                    </a:moveTo>
                    <a:cubicBezTo>
                      <a:pt x="162" y="156"/>
                      <a:pt x="170" y="136"/>
                      <a:pt x="170" y="111"/>
                    </a:cubicBezTo>
                    <a:cubicBezTo>
                      <a:pt x="170" y="87"/>
                      <a:pt x="162" y="68"/>
                      <a:pt x="147" y="52"/>
                    </a:cubicBezTo>
                    <a:cubicBezTo>
                      <a:pt x="132" y="36"/>
                      <a:pt x="111" y="28"/>
                      <a:pt x="87" y="26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63" y="7"/>
                      <a:pt x="40" y="21"/>
                      <a:pt x="24" y="41"/>
                    </a:cubicBezTo>
                    <a:cubicBezTo>
                      <a:pt x="8" y="61"/>
                      <a:pt x="0" y="84"/>
                      <a:pt x="0" y="110"/>
                    </a:cubicBezTo>
                    <a:cubicBezTo>
                      <a:pt x="0" y="135"/>
                      <a:pt x="9" y="156"/>
                      <a:pt x="25" y="173"/>
                    </a:cubicBezTo>
                    <a:cubicBezTo>
                      <a:pt x="41" y="190"/>
                      <a:pt x="61" y="198"/>
                      <a:pt x="84" y="198"/>
                    </a:cubicBezTo>
                    <a:cubicBezTo>
                      <a:pt x="109" y="198"/>
                      <a:pt x="129" y="190"/>
                      <a:pt x="146" y="17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31" name="íšľïḋè">
                <a:extLst>
                  <a:ext uri="{FF2B5EF4-FFF2-40B4-BE49-F238E27FC236}">
                    <a16:creationId xmlns:a16="http://schemas.microsoft.com/office/drawing/2014/main" id="{4C14EEA5-B0EB-4660-A6BA-E096603A647F}"/>
                  </a:ext>
                </a:extLst>
              </p:cNvPr>
              <p:cNvSpPr/>
              <p:nvPr/>
            </p:nvSpPr>
            <p:spPr bwMode="auto">
              <a:xfrm>
                <a:off x="3030631" y="2298701"/>
                <a:ext cx="896938" cy="481013"/>
              </a:xfrm>
              <a:custGeom>
                <a:avLst/>
                <a:gdLst>
                  <a:gd name="T0" fmla="*/ 146 w 370"/>
                  <a:gd name="T1" fmla="*/ 157 h 198"/>
                  <a:gd name="T2" fmla="*/ 83 w 370"/>
                  <a:gd name="T3" fmla="*/ 198 h 198"/>
                  <a:gd name="T4" fmla="*/ 83 w 370"/>
                  <a:gd name="T5" fmla="*/ 172 h 198"/>
                  <a:gd name="T6" fmla="*/ 23 w 370"/>
                  <a:gd name="T7" fmla="*/ 146 h 198"/>
                  <a:gd name="T8" fmla="*/ 0 w 370"/>
                  <a:gd name="T9" fmla="*/ 87 h 198"/>
                  <a:gd name="T10" fmla="*/ 25 w 370"/>
                  <a:gd name="T11" fmla="*/ 25 h 198"/>
                  <a:gd name="T12" fmla="*/ 86 w 370"/>
                  <a:gd name="T13" fmla="*/ 0 h 198"/>
                  <a:gd name="T14" fmla="*/ 146 w 370"/>
                  <a:gd name="T15" fmla="*/ 25 h 198"/>
                  <a:gd name="T16" fmla="*/ 170 w 370"/>
                  <a:gd name="T17" fmla="*/ 88 h 198"/>
                  <a:gd name="T18" fmla="*/ 146 w 370"/>
                  <a:gd name="T19" fmla="*/ 157 h 198"/>
                  <a:gd name="T20" fmla="*/ 346 w 370"/>
                  <a:gd name="T21" fmla="*/ 157 h 198"/>
                  <a:gd name="T22" fmla="*/ 283 w 370"/>
                  <a:gd name="T23" fmla="*/ 198 h 198"/>
                  <a:gd name="T24" fmla="*/ 283 w 370"/>
                  <a:gd name="T25" fmla="*/ 172 h 198"/>
                  <a:gd name="T26" fmla="*/ 223 w 370"/>
                  <a:gd name="T27" fmla="*/ 146 h 198"/>
                  <a:gd name="T28" fmla="*/ 200 w 370"/>
                  <a:gd name="T29" fmla="*/ 87 h 198"/>
                  <a:gd name="T30" fmla="*/ 224 w 370"/>
                  <a:gd name="T31" fmla="*/ 25 h 198"/>
                  <a:gd name="T32" fmla="*/ 286 w 370"/>
                  <a:gd name="T33" fmla="*/ 0 h 198"/>
                  <a:gd name="T34" fmla="*/ 345 w 370"/>
                  <a:gd name="T35" fmla="*/ 25 h 198"/>
                  <a:gd name="T36" fmla="*/ 370 w 370"/>
                  <a:gd name="T37" fmla="*/ 88 h 198"/>
                  <a:gd name="T38" fmla="*/ 346 w 370"/>
                  <a:gd name="T39" fmla="*/ 157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0" h="198">
                    <a:moveTo>
                      <a:pt x="146" y="157"/>
                    </a:moveTo>
                    <a:cubicBezTo>
                      <a:pt x="131" y="177"/>
                      <a:pt x="111" y="191"/>
                      <a:pt x="83" y="198"/>
                    </a:cubicBezTo>
                    <a:cubicBezTo>
                      <a:pt x="83" y="172"/>
                      <a:pt x="83" y="172"/>
                      <a:pt x="83" y="172"/>
                    </a:cubicBezTo>
                    <a:cubicBezTo>
                      <a:pt x="59" y="170"/>
                      <a:pt x="39" y="162"/>
                      <a:pt x="23" y="146"/>
                    </a:cubicBezTo>
                    <a:cubicBezTo>
                      <a:pt x="8" y="130"/>
                      <a:pt x="0" y="111"/>
                      <a:pt x="0" y="87"/>
                    </a:cubicBezTo>
                    <a:cubicBezTo>
                      <a:pt x="0" y="62"/>
                      <a:pt x="8" y="42"/>
                      <a:pt x="25" y="25"/>
                    </a:cubicBezTo>
                    <a:cubicBezTo>
                      <a:pt x="41" y="8"/>
                      <a:pt x="61" y="0"/>
                      <a:pt x="86" y="0"/>
                    </a:cubicBezTo>
                    <a:cubicBezTo>
                      <a:pt x="110" y="0"/>
                      <a:pt x="129" y="8"/>
                      <a:pt x="146" y="25"/>
                    </a:cubicBezTo>
                    <a:cubicBezTo>
                      <a:pt x="162" y="42"/>
                      <a:pt x="170" y="63"/>
                      <a:pt x="170" y="88"/>
                    </a:cubicBezTo>
                    <a:cubicBezTo>
                      <a:pt x="170" y="114"/>
                      <a:pt x="162" y="137"/>
                      <a:pt x="146" y="157"/>
                    </a:cubicBezTo>
                    <a:close/>
                    <a:moveTo>
                      <a:pt x="346" y="157"/>
                    </a:moveTo>
                    <a:cubicBezTo>
                      <a:pt x="330" y="177"/>
                      <a:pt x="307" y="191"/>
                      <a:pt x="283" y="198"/>
                    </a:cubicBezTo>
                    <a:cubicBezTo>
                      <a:pt x="283" y="172"/>
                      <a:pt x="283" y="172"/>
                      <a:pt x="283" y="172"/>
                    </a:cubicBezTo>
                    <a:cubicBezTo>
                      <a:pt x="259" y="170"/>
                      <a:pt x="238" y="162"/>
                      <a:pt x="223" y="146"/>
                    </a:cubicBezTo>
                    <a:cubicBezTo>
                      <a:pt x="208" y="130"/>
                      <a:pt x="200" y="111"/>
                      <a:pt x="200" y="87"/>
                    </a:cubicBezTo>
                    <a:cubicBezTo>
                      <a:pt x="200" y="62"/>
                      <a:pt x="208" y="42"/>
                      <a:pt x="224" y="25"/>
                    </a:cubicBezTo>
                    <a:cubicBezTo>
                      <a:pt x="241" y="8"/>
                      <a:pt x="261" y="0"/>
                      <a:pt x="286" y="0"/>
                    </a:cubicBezTo>
                    <a:cubicBezTo>
                      <a:pt x="309" y="0"/>
                      <a:pt x="329" y="8"/>
                      <a:pt x="345" y="25"/>
                    </a:cubicBezTo>
                    <a:cubicBezTo>
                      <a:pt x="361" y="42"/>
                      <a:pt x="370" y="63"/>
                      <a:pt x="370" y="88"/>
                    </a:cubicBezTo>
                    <a:cubicBezTo>
                      <a:pt x="370" y="114"/>
                      <a:pt x="362" y="137"/>
                      <a:pt x="346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</p:grpSp>
        <p:grpSp>
          <p:nvGrpSpPr>
            <p:cNvPr id="6" name="í$ľïḓè">
              <a:extLst>
                <a:ext uri="{FF2B5EF4-FFF2-40B4-BE49-F238E27FC236}">
                  <a16:creationId xmlns:a16="http://schemas.microsoft.com/office/drawing/2014/main" id="{6CC6F340-ED88-4627-A45D-FB4C404D5437}"/>
                </a:ext>
              </a:extLst>
            </p:cNvPr>
            <p:cNvGrpSpPr/>
            <p:nvPr/>
          </p:nvGrpSpPr>
          <p:grpSpPr>
            <a:xfrm>
              <a:off x="8279854" y="1981606"/>
              <a:ext cx="3239045" cy="3236508"/>
              <a:chOff x="976406" y="2270126"/>
              <a:chExt cx="2951163" cy="2947988"/>
            </a:xfrm>
          </p:grpSpPr>
          <p:sp>
            <p:nvSpPr>
              <p:cNvPr id="20" name="iṧľiďe">
                <a:extLst>
                  <a:ext uri="{FF2B5EF4-FFF2-40B4-BE49-F238E27FC236}">
                    <a16:creationId xmlns:a16="http://schemas.microsoft.com/office/drawing/2014/main" id="{835E1391-4990-431A-A481-6417F66515CF}"/>
                  </a:ext>
                </a:extLst>
              </p:cNvPr>
              <p:cNvSpPr/>
              <p:nvPr/>
            </p:nvSpPr>
            <p:spPr bwMode="auto">
              <a:xfrm>
                <a:off x="1971769" y="2871789"/>
                <a:ext cx="1949450" cy="2336800"/>
              </a:xfrm>
              <a:custGeom>
                <a:avLst/>
                <a:gdLst>
                  <a:gd name="T0" fmla="*/ 764 w 804"/>
                  <a:gd name="T1" fmla="*/ 744 h 964"/>
                  <a:gd name="T2" fmla="*/ 584 w 804"/>
                  <a:gd name="T3" fmla="*/ 924 h 964"/>
                  <a:gd name="T4" fmla="*/ 0 w 804"/>
                  <a:gd name="T5" fmla="*/ 924 h 964"/>
                  <a:gd name="T6" fmla="*/ 0 w 804"/>
                  <a:gd name="T7" fmla="*/ 964 h 964"/>
                  <a:gd name="T8" fmla="*/ 584 w 804"/>
                  <a:gd name="T9" fmla="*/ 964 h 964"/>
                  <a:gd name="T10" fmla="*/ 804 w 804"/>
                  <a:gd name="T11" fmla="*/ 744 h 964"/>
                  <a:gd name="T12" fmla="*/ 804 w 804"/>
                  <a:gd name="T13" fmla="*/ 0 h 964"/>
                  <a:gd name="T14" fmla="*/ 764 w 804"/>
                  <a:gd name="T15" fmla="*/ 0 h 964"/>
                  <a:gd name="T16" fmla="*/ 764 w 804"/>
                  <a:gd name="T17" fmla="*/ 744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4" h="964">
                    <a:moveTo>
                      <a:pt x="764" y="744"/>
                    </a:moveTo>
                    <a:cubicBezTo>
                      <a:pt x="764" y="843"/>
                      <a:pt x="683" y="924"/>
                      <a:pt x="584" y="924"/>
                    </a:cubicBezTo>
                    <a:cubicBezTo>
                      <a:pt x="0" y="924"/>
                      <a:pt x="0" y="924"/>
                      <a:pt x="0" y="924"/>
                    </a:cubicBezTo>
                    <a:cubicBezTo>
                      <a:pt x="0" y="964"/>
                      <a:pt x="0" y="964"/>
                      <a:pt x="0" y="964"/>
                    </a:cubicBezTo>
                    <a:cubicBezTo>
                      <a:pt x="584" y="964"/>
                      <a:pt x="584" y="964"/>
                      <a:pt x="584" y="964"/>
                    </a:cubicBezTo>
                    <a:cubicBezTo>
                      <a:pt x="705" y="964"/>
                      <a:pt x="804" y="865"/>
                      <a:pt x="804" y="744"/>
                    </a:cubicBezTo>
                    <a:cubicBezTo>
                      <a:pt x="804" y="0"/>
                      <a:pt x="804" y="0"/>
                      <a:pt x="804" y="0"/>
                    </a:cubicBezTo>
                    <a:cubicBezTo>
                      <a:pt x="764" y="0"/>
                      <a:pt x="764" y="0"/>
                      <a:pt x="764" y="0"/>
                    </a:cubicBezTo>
                    <a:lnTo>
                      <a:pt x="764" y="74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21" name="îśļïḍè">
                <a:extLst>
                  <a:ext uri="{FF2B5EF4-FFF2-40B4-BE49-F238E27FC236}">
                    <a16:creationId xmlns:a16="http://schemas.microsoft.com/office/drawing/2014/main" id="{92EE3889-9010-41DB-BFA6-B3EB15B37123}"/>
                  </a:ext>
                </a:extLst>
              </p:cNvPr>
              <p:cNvSpPr/>
              <p:nvPr/>
            </p:nvSpPr>
            <p:spPr bwMode="auto">
              <a:xfrm>
                <a:off x="982756" y="2270126"/>
                <a:ext cx="1949450" cy="2376488"/>
              </a:xfrm>
              <a:custGeom>
                <a:avLst/>
                <a:gdLst>
                  <a:gd name="T0" fmla="*/ 40 w 804"/>
                  <a:gd name="T1" fmla="*/ 220 h 980"/>
                  <a:gd name="T2" fmla="*/ 220 w 804"/>
                  <a:gd name="T3" fmla="*/ 40 h 980"/>
                  <a:gd name="T4" fmla="*/ 804 w 804"/>
                  <a:gd name="T5" fmla="*/ 40 h 980"/>
                  <a:gd name="T6" fmla="*/ 804 w 804"/>
                  <a:gd name="T7" fmla="*/ 0 h 980"/>
                  <a:gd name="T8" fmla="*/ 220 w 804"/>
                  <a:gd name="T9" fmla="*/ 0 h 980"/>
                  <a:gd name="T10" fmla="*/ 0 w 804"/>
                  <a:gd name="T11" fmla="*/ 220 h 980"/>
                  <a:gd name="T12" fmla="*/ 0 w 804"/>
                  <a:gd name="T13" fmla="*/ 980 h 980"/>
                  <a:gd name="T14" fmla="*/ 40 w 804"/>
                  <a:gd name="T15" fmla="*/ 980 h 980"/>
                  <a:gd name="T16" fmla="*/ 40 w 804"/>
                  <a:gd name="T17" fmla="*/ 220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4" h="980">
                    <a:moveTo>
                      <a:pt x="40" y="220"/>
                    </a:moveTo>
                    <a:cubicBezTo>
                      <a:pt x="40" y="121"/>
                      <a:pt x="121" y="40"/>
                      <a:pt x="220" y="40"/>
                    </a:cubicBezTo>
                    <a:cubicBezTo>
                      <a:pt x="804" y="40"/>
                      <a:pt x="804" y="40"/>
                      <a:pt x="804" y="40"/>
                    </a:cubicBezTo>
                    <a:cubicBezTo>
                      <a:pt x="804" y="0"/>
                      <a:pt x="804" y="0"/>
                      <a:pt x="804" y="0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99" y="0"/>
                      <a:pt x="0" y="99"/>
                      <a:pt x="0" y="220"/>
                    </a:cubicBezTo>
                    <a:cubicBezTo>
                      <a:pt x="0" y="980"/>
                      <a:pt x="0" y="980"/>
                      <a:pt x="0" y="980"/>
                    </a:cubicBezTo>
                    <a:cubicBezTo>
                      <a:pt x="40" y="980"/>
                      <a:pt x="40" y="980"/>
                      <a:pt x="40" y="980"/>
                    </a:cubicBezTo>
                    <a:lnTo>
                      <a:pt x="40" y="22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22" name="îŝļíďè">
                <a:extLst>
                  <a:ext uri="{FF2B5EF4-FFF2-40B4-BE49-F238E27FC236}">
                    <a16:creationId xmlns:a16="http://schemas.microsoft.com/office/drawing/2014/main" id="{84A7E3CA-F289-4849-9FEB-85665914B070}"/>
                  </a:ext>
                </a:extLst>
              </p:cNvPr>
              <p:cNvSpPr/>
              <p:nvPr/>
            </p:nvSpPr>
            <p:spPr bwMode="auto">
              <a:xfrm>
                <a:off x="1460594" y="4738689"/>
                <a:ext cx="412750" cy="479425"/>
              </a:xfrm>
              <a:custGeom>
                <a:avLst/>
                <a:gdLst>
                  <a:gd name="T0" fmla="*/ 170 w 170"/>
                  <a:gd name="T1" fmla="*/ 111 h 198"/>
                  <a:gd name="T2" fmla="*/ 147 w 170"/>
                  <a:gd name="T3" fmla="*/ 52 h 198"/>
                  <a:gd name="T4" fmla="*/ 87 w 170"/>
                  <a:gd name="T5" fmla="*/ 26 h 198"/>
                  <a:gd name="T6" fmla="*/ 87 w 170"/>
                  <a:gd name="T7" fmla="*/ 0 h 198"/>
                  <a:gd name="T8" fmla="*/ 24 w 170"/>
                  <a:gd name="T9" fmla="*/ 41 h 198"/>
                  <a:gd name="T10" fmla="*/ 0 w 170"/>
                  <a:gd name="T11" fmla="*/ 110 h 198"/>
                  <a:gd name="T12" fmla="*/ 24 w 170"/>
                  <a:gd name="T13" fmla="*/ 173 h 198"/>
                  <a:gd name="T14" fmla="*/ 84 w 170"/>
                  <a:gd name="T15" fmla="*/ 198 h 198"/>
                  <a:gd name="T16" fmla="*/ 145 w 170"/>
                  <a:gd name="T17" fmla="*/ 173 h 198"/>
                  <a:gd name="T18" fmla="*/ 170 w 170"/>
                  <a:gd name="T19" fmla="*/ 111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198">
                    <a:moveTo>
                      <a:pt x="170" y="111"/>
                    </a:moveTo>
                    <a:cubicBezTo>
                      <a:pt x="170" y="87"/>
                      <a:pt x="162" y="68"/>
                      <a:pt x="147" y="52"/>
                    </a:cubicBezTo>
                    <a:cubicBezTo>
                      <a:pt x="132" y="36"/>
                      <a:pt x="111" y="28"/>
                      <a:pt x="87" y="26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9" y="7"/>
                      <a:pt x="39" y="21"/>
                      <a:pt x="24" y="41"/>
                    </a:cubicBezTo>
                    <a:cubicBezTo>
                      <a:pt x="8" y="61"/>
                      <a:pt x="0" y="84"/>
                      <a:pt x="0" y="110"/>
                    </a:cubicBezTo>
                    <a:cubicBezTo>
                      <a:pt x="0" y="135"/>
                      <a:pt x="8" y="156"/>
                      <a:pt x="24" y="173"/>
                    </a:cubicBezTo>
                    <a:cubicBezTo>
                      <a:pt x="41" y="190"/>
                      <a:pt x="60" y="198"/>
                      <a:pt x="84" y="198"/>
                    </a:cubicBezTo>
                    <a:cubicBezTo>
                      <a:pt x="109" y="198"/>
                      <a:pt x="129" y="190"/>
                      <a:pt x="145" y="173"/>
                    </a:cubicBezTo>
                    <a:cubicBezTo>
                      <a:pt x="162" y="156"/>
                      <a:pt x="170" y="136"/>
                      <a:pt x="170" y="1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23" name="ïṡļidê">
                <a:extLst>
                  <a:ext uri="{FF2B5EF4-FFF2-40B4-BE49-F238E27FC236}">
                    <a16:creationId xmlns:a16="http://schemas.microsoft.com/office/drawing/2014/main" id="{18D8353C-E639-4FA6-B39F-84C93D96BAA0}"/>
                  </a:ext>
                </a:extLst>
              </p:cNvPr>
              <p:cNvSpPr/>
              <p:nvPr/>
            </p:nvSpPr>
            <p:spPr bwMode="auto">
              <a:xfrm>
                <a:off x="976406" y="4738689"/>
                <a:ext cx="411163" cy="479425"/>
              </a:xfrm>
              <a:custGeom>
                <a:avLst/>
                <a:gdLst>
                  <a:gd name="T0" fmla="*/ 146 w 170"/>
                  <a:gd name="T1" fmla="*/ 173 h 198"/>
                  <a:gd name="T2" fmla="*/ 170 w 170"/>
                  <a:gd name="T3" fmla="*/ 111 h 198"/>
                  <a:gd name="T4" fmla="*/ 147 w 170"/>
                  <a:gd name="T5" fmla="*/ 52 h 198"/>
                  <a:gd name="T6" fmla="*/ 87 w 170"/>
                  <a:gd name="T7" fmla="*/ 26 h 198"/>
                  <a:gd name="T8" fmla="*/ 87 w 170"/>
                  <a:gd name="T9" fmla="*/ 0 h 198"/>
                  <a:gd name="T10" fmla="*/ 24 w 170"/>
                  <a:gd name="T11" fmla="*/ 41 h 198"/>
                  <a:gd name="T12" fmla="*/ 0 w 170"/>
                  <a:gd name="T13" fmla="*/ 110 h 198"/>
                  <a:gd name="T14" fmla="*/ 25 w 170"/>
                  <a:gd name="T15" fmla="*/ 173 h 198"/>
                  <a:gd name="T16" fmla="*/ 84 w 170"/>
                  <a:gd name="T17" fmla="*/ 198 h 198"/>
                  <a:gd name="T18" fmla="*/ 146 w 170"/>
                  <a:gd name="T19" fmla="*/ 173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198">
                    <a:moveTo>
                      <a:pt x="146" y="173"/>
                    </a:moveTo>
                    <a:cubicBezTo>
                      <a:pt x="162" y="156"/>
                      <a:pt x="170" y="136"/>
                      <a:pt x="170" y="111"/>
                    </a:cubicBezTo>
                    <a:cubicBezTo>
                      <a:pt x="170" y="87"/>
                      <a:pt x="162" y="68"/>
                      <a:pt x="147" y="52"/>
                    </a:cubicBezTo>
                    <a:cubicBezTo>
                      <a:pt x="132" y="36"/>
                      <a:pt x="111" y="28"/>
                      <a:pt x="87" y="26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63" y="7"/>
                      <a:pt x="40" y="21"/>
                      <a:pt x="24" y="41"/>
                    </a:cubicBezTo>
                    <a:cubicBezTo>
                      <a:pt x="8" y="61"/>
                      <a:pt x="0" y="84"/>
                      <a:pt x="0" y="110"/>
                    </a:cubicBezTo>
                    <a:cubicBezTo>
                      <a:pt x="0" y="135"/>
                      <a:pt x="9" y="156"/>
                      <a:pt x="25" y="173"/>
                    </a:cubicBezTo>
                    <a:cubicBezTo>
                      <a:pt x="41" y="190"/>
                      <a:pt x="61" y="198"/>
                      <a:pt x="84" y="198"/>
                    </a:cubicBezTo>
                    <a:cubicBezTo>
                      <a:pt x="109" y="198"/>
                      <a:pt x="129" y="190"/>
                      <a:pt x="146" y="17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24" name="ïṣḷîḓê">
                <a:extLst>
                  <a:ext uri="{FF2B5EF4-FFF2-40B4-BE49-F238E27FC236}">
                    <a16:creationId xmlns:a16="http://schemas.microsoft.com/office/drawing/2014/main" id="{9E7370BF-D505-46F3-B3C5-FBA76DDC0F6C}"/>
                  </a:ext>
                </a:extLst>
              </p:cNvPr>
              <p:cNvSpPr/>
              <p:nvPr/>
            </p:nvSpPr>
            <p:spPr bwMode="auto">
              <a:xfrm>
                <a:off x="3030631" y="2298701"/>
                <a:ext cx="896938" cy="481013"/>
              </a:xfrm>
              <a:custGeom>
                <a:avLst/>
                <a:gdLst>
                  <a:gd name="T0" fmla="*/ 146 w 370"/>
                  <a:gd name="T1" fmla="*/ 157 h 198"/>
                  <a:gd name="T2" fmla="*/ 83 w 370"/>
                  <a:gd name="T3" fmla="*/ 198 h 198"/>
                  <a:gd name="T4" fmla="*/ 83 w 370"/>
                  <a:gd name="T5" fmla="*/ 172 h 198"/>
                  <a:gd name="T6" fmla="*/ 23 w 370"/>
                  <a:gd name="T7" fmla="*/ 146 h 198"/>
                  <a:gd name="T8" fmla="*/ 0 w 370"/>
                  <a:gd name="T9" fmla="*/ 87 h 198"/>
                  <a:gd name="T10" fmla="*/ 25 w 370"/>
                  <a:gd name="T11" fmla="*/ 25 h 198"/>
                  <a:gd name="T12" fmla="*/ 86 w 370"/>
                  <a:gd name="T13" fmla="*/ 0 h 198"/>
                  <a:gd name="T14" fmla="*/ 146 w 370"/>
                  <a:gd name="T15" fmla="*/ 25 h 198"/>
                  <a:gd name="T16" fmla="*/ 170 w 370"/>
                  <a:gd name="T17" fmla="*/ 88 h 198"/>
                  <a:gd name="T18" fmla="*/ 146 w 370"/>
                  <a:gd name="T19" fmla="*/ 157 h 198"/>
                  <a:gd name="T20" fmla="*/ 346 w 370"/>
                  <a:gd name="T21" fmla="*/ 157 h 198"/>
                  <a:gd name="T22" fmla="*/ 283 w 370"/>
                  <a:gd name="T23" fmla="*/ 198 h 198"/>
                  <a:gd name="T24" fmla="*/ 283 w 370"/>
                  <a:gd name="T25" fmla="*/ 172 h 198"/>
                  <a:gd name="T26" fmla="*/ 223 w 370"/>
                  <a:gd name="T27" fmla="*/ 146 h 198"/>
                  <a:gd name="T28" fmla="*/ 200 w 370"/>
                  <a:gd name="T29" fmla="*/ 87 h 198"/>
                  <a:gd name="T30" fmla="*/ 224 w 370"/>
                  <a:gd name="T31" fmla="*/ 25 h 198"/>
                  <a:gd name="T32" fmla="*/ 286 w 370"/>
                  <a:gd name="T33" fmla="*/ 0 h 198"/>
                  <a:gd name="T34" fmla="*/ 345 w 370"/>
                  <a:gd name="T35" fmla="*/ 25 h 198"/>
                  <a:gd name="T36" fmla="*/ 370 w 370"/>
                  <a:gd name="T37" fmla="*/ 88 h 198"/>
                  <a:gd name="T38" fmla="*/ 346 w 370"/>
                  <a:gd name="T39" fmla="*/ 157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0" h="198">
                    <a:moveTo>
                      <a:pt x="146" y="157"/>
                    </a:moveTo>
                    <a:cubicBezTo>
                      <a:pt x="131" y="177"/>
                      <a:pt x="111" y="191"/>
                      <a:pt x="83" y="198"/>
                    </a:cubicBezTo>
                    <a:cubicBezTo>
                      <a:pt x="83" y="172"/>
                      <a:pt x="83" y="172"/>
                      <a:pt x="83" y="172"/>
                    </a:cubicBezTo>
                    <a:cubicBezTo>
                      <a:pt x="59" y="170"/>
                      <a:pt x="39" y="162"/>
                      <a:pt x="23" y="146"/>
                    </a:cubicBezTo>
                    <a:cubicBezTo>
                      <a:pt x="8" y="130"/>
                      <a:pt x="0" y="111"/>
                      <a:pt x="0" y="87"/>
                    </a:cubicBezTo>
                    <a:cubicBezTo>
                      <a:pt x="0" y="62"/>
                      <a:pt x="8" y="42"/>
                      <a:pt x="25" y="25"/>
                    </a:cubicBezTo>
                    <a:cubicBezTo>
                      <a:pt x="41" y="8"/>
                      <a:pt x="61" y="0"/>
                      <a:pt x="86" y="0"/>
                    </a:cubicBezTo>
                    <a:cubicBezTo>
                      <a:pt x="110" y="0"/>
                      <a:pt x="129" y="8"/>
                      <a:pt x="146" y="25"/>
                    </a:cubicBezTo>
                    <a:cubicBezTo>
                      <a:pt x="162" y="42"/>
                      <a:pt x="170" y="63"/>
                      <a:pt x="170" y="88"/>
                    </a:cubicBezTo>
                    <a:cubicBezTo>
                      <a:pt x="170" y="114"/>
                      <a:pt x="162" y="137"/>
                      <a:pt x="146" y="157"/>
                    </a:cubicBezTo>
                    <a:close/>
                    <a:moveTo>
                      <a:pt x="346" y="157"/>
                    </a:moveTo>
                    <a:cubicBezTo>
                      <a:pt x="330" y="177"/>
                      <a:pt x="307" y="191"/>
                      <a:pt x="283" y="198"/>
                    </a:cubicBezTo>
                    <a:cubicBezTo>
                      <a:pt x="283" y="172"/>
                      <a:pt x="283" y="172"/>
                      <a:pt x="283" y="172"/>
                    </a:cubicBezTo>
                    <a:cubicBezTo>
                      <a:pt x="259" y="170"/>
                      <a:pt x="238" y="162"/>
                      <a:pt x="223" y="146"/>
                    </a:cubicBezTo>
                    <a:cubicBezTo>
                      <a:pt x="208" y="130"/>
                      <a:pt x="200" y="111"/>
                      <a:pt x="200" y="87"/>
                    </a:cubicBezTo>
                    <a:cubicBezTo>
                      <a:pt x="200" y="62"/>
                      <a:pt x="208" y="42"/>
                      <a:pt x="224" y="25"/>
                    </a:cubicBezTo>
                    <a:cubicBezTo>
                      <a:pt x="241" y="8"/>
                      <a:pt x="261" y="0"/>
                      <a:pt x="286" y="0"/>
                    </a:cubicBezTo>
                    <a:cubicBezTo>
                      <a:pt x="309" y="0"/>
                      <a:pt x="329" y="8"/>
                      <a:pt x="345" y="25"/>
                    </a:cubicBezTo>
                    <a:cubicBezTo>
                      <a:pt x="361" y="42"/>
                      <a:pt x="370" y="63"/>
                      <a:pt x="370" y="88"/>
                    </a:cubicBezTo>
                    <a:cubicBezTo>
                      <a:pt x="370" y="114"/>
                      <a:pt x="362" y="137"/>
                      <a:pt x="346" y="15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25" name="ïşľïde">
                <a:extLst>
                  <a:ext uri="{FF2B5EF4-FFF2-40B4-BE49-F238E27FC236}">
                    <a16:creationId xmlns:a16="http://schemas.microsoft.com/office/drawing/2014/main" id="{800A56B5-7982-4588-90E4-62380701ED3B}"/>
                  </a:ext>
                </a:extLst>
              </p:cNvPr>
              <p:cNvSpPr/>
              <p:nvPr/>
            </p:nvSpPr>
            <p:spPr bwMode="auto">
              <a:xfrm>
                <a:off x="3516406" y="2298701"/>
                <a:ext cx="411163" cy="481013"/>
              </a:xfrm>
              <a:custGeom>
                <a:avLst/>
                <a:gdLst>
                  <a:gd name="T0" fmla="*/ 86 w 170"/>
                  <a:gd name="T1" fmla="*/ 0 h 198"/>
                  <a:gd name="T2" fmla="*/ 24 w 170"/>
                  <a:gd name="T3" fmla="*/ 25 h 198"/>
                  <a:gd name="T4" fmla="*/ 0 w 170"/>
                  <a:gd name="T5" fmla="*/ 87 h 198"/>
                  <a:gd name="T6" fmla="*/ 23 w 170"/>
                  <a:gd name="T7" fmla="*/ 146 h 198"/>
                  <a:gd name="T8" fmla="*/ 83 w 170"/>
                  <a:gd name="T9" fmla="*/ 172 h 198"/>
                  <a:gd name="T10" fmla="*/ 83 w 170"/>
                  <a:gd name="T11" fmla="*/ 198 h 198"/>
                  <a:gd name="T12" fmla="*/ 146 w 170"/>
                  <a:gd name="T13" fmla="*/ 157 h 198"/>
                  <a:gd name="T14" fmla="*/ 170 w 170"/>
                  <a:gd name="T15" fmla="*/ 88 h 198"/>
                  <a:gd name="T16" fmla="*/ 145 w 170"/>
                  <a:gd name="T17" fmla="*/ 25 h 198"/>
                  <a:gd name="T18" fmla="*/ 86 w 170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198">
                    <a:moveTo>
                      <a:pt x="86" y="0"/>
                    </a:moveTo>
                    <a:cubicBezTo>
                      <a:pt x="61" y="0"/>
                      <a:pt x="41" y="8"/>
                      <a:pt x="24" y="25"/>
                    </a:cubicBezTo>
                    <a:cubicBezTo>
                      <a:pt x="8" y="42"/>
                      <a:pt x="0" y="62"/>
                      <a:pt x="0" y="87"/>
                    </a:cubicBezTo>
                    <a:cubicBezTo>
                      <a:pt x="0" y="111"/>
                      <a:pt x="8" y="130"/>
                      <a:pt x="23" y="146"/>
                    </a:cubicBezTo>
                    <a:cubicBezTo>
                      <a:pt x="38" y="162"/>
                      <a:pt x="59" y="170"/>
                      <a:pt x="83" y="172"/>
                    </a:cubicBezTo>
                    <a:cubicBezTo>
                      <a:pt x="83" y="198"/>
                      <a:pt x="83" y="198"/>
                      <a:pt x="83" y="198"/>
                    </a:cubicBezTo>
                    <a:cubicBezTo>
                      <a:pt x="107" y="191"/>
                      <a:pt x="130" y="177"/>
                      <a:pt x="146" y="157"/>
                    </a:cubicBezTo>
                    <a:cubicBezTo>
                      <a:pt x="162" y="137"/>
                      <a:pt x="170" y="114"/>
                      <a:pt x="170" y="88"/>
                    </a:cubicBezTo>
                    <a:cubicBezTo>
                      <a:pt x="170" y="63"/>
                      <a:pt x="162" y="42"/>
                      <a:pt x="145" y="25"/>
                    </a:cubicBezTo>
                    <a:cubicBezTo>
                      <a:pt x="129" y="8"/>
                      <a:pt x="109" y="0"/>
                      <a:pt x="86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26" name="îṥ1îḋé">
                <a:extLst>
                  <a:ext uri="{FF2B5EF4-FFF2-40B4-BE49-F238E27FC236}">
                    <a16:creationId xmlns:a16="http://schemas.microsoft.com/office/drawing/2014/main" id="{A7E46B2F-456F-4087-8E77-14DEF564DE9D}"/>
                  </a:ext>
                </a:extLst>
              </p:cNvPr>
              <p:cNvSpPr/>
              <p:nvPr/>
            </p:nvSpPr>
            <p:spPr bwMode="auto">
              <a:xfrm>
                <a:off x="3030631" y="2298701"/>
                <a:ext cx="412750" cy="481013"/>
              </a:xfrm>
              <a:custGeom>
                <a:avLst/>
                <a:gdLst>
                  <a:gd name="T0" fmla="*/ 146 w 170"/>
                  <a:gd name="T1" fmla="*/ 25 h 198"/>
                  <a:gd name="T2" fmla="*/ 86 w 170"/>
                  <a:gd name="T3" fmla="*/ 0 h 198"/>
                  <a:gd name="T4" fmla="*/ 25 w 170"/>
                  <a:gd name="T5" fmla="*/ 25 h 198"/>
                  <a:gd name="T6" fmla="*/ 0 w 170"/>
                  <a:gd name="T7" fmla="*/ 87 h 198"/>
                  <a:gd name="T8" fmla="*/ 23 w 170"/>
                  <a:gd name="T9" fmla="*/ 146 h 198"/>
                  <a:gd name="T10" fmla="*/ 83 w 170"/>
                  <a:gd name="T11" fmla="*/ 172 h 198"/>
                  <a:gd name="T12" fmla="*/ 83 w 170"/>
                  <a:gd name="T13" fmla="*/ 198 h 198"/>
                  <a:gd name="T14" fmla="*/ 146 w 170"/>
                  <a:gd name="T15" fmla="*/ 157 h 198"/>
                  <a:gd name="T16" fmla="*/ 170 w 170"/>
                  <a:gd name="T17" fmla="*/ 88 h 198"/>
                  <a:gd name="T18" fmla="*/ 146 w 170"/>
                  <a:gd name="T19" fmla="*/ 25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198">
                    <a:moveTo>
                      <a:pt x="146" y="25"/>
                    </a:moveTo>
                    <a:cubicBezTo>
                      <a:pt x="129" y="8"/>
                      <a:pt x="110" y="0"/>
                      <a:pt x="86" y="0"/>
                    </a:cubicBezTo>
                    <a:cubicBezTo>
                      <a:pt x="61" y="0"/>
                      <a:pt x="41" y="8"/>
                      <a:pt x="25" y="25"/>
                    </a:cubicBezTo>
                    <a:cubicBezTo>
                      <a:pt x="8" y="42"/>
                      <a:pt x="0" y="62"/>
                      <a:pt x="0" y="87"/>
                    </a:cubicBezTo>
                    <a:cubicBezTo>
                      <a:pt x="0" y="111"/>
                      <a:pt x="8" y="130"/>
                      <a:pt x="23" y="146"/>
                    </a:cubicBezTo>
                    <a:cubicBezTo>
                      <a:pt x="39" y="162"/>
                      <a:pt x="59" y="170"/>
                      <a:pt x="83" y="172"/>
                    </a:cubicBezTo>
                    <a:cubicBezTo>
                      <a:pt x="83" y="198"/>
                      <a:pt x="83" y="198"/>
                      <a:pt x="83" y="198"/>
                    </a:cubicBezTo>
                    <a:cubicBezTo>
                      <a:pt x="111" y="191"/>
                      <a:pt x="131" y="177"/>
                      <a:pt x="146" y="157"/>
                    </a:cubicBezTo>
                    <a:cubicBezTo>
                      <a:pt x="162" y="137"/>
                      <a:pt x="170" y="114"/>
                      <a:pt x="170" y="88"/>
                    </a:cubicBezTo>
                    <a:cubicBezTo>
                      <a:pt x="170" y="63"/>
                      <a:pt x="162" y="42"/>
                      <a:pt x="146" y="2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</p:grpSp>
        <p:grpSp>
          <p:nvGrpSpPr>
            <p:cNvPr id="7" name="íṩ1ïḓê">
              <a:extLst>
                <a:ext uri="{FF2B5EF4-FFF2-40B4-BE49-F238E27FC236}">
                  <a16:creationId xmlns:a16="http://schemas.microsoft.com/office/drawing/2014/main" id="{E8280CFD-FB2D-4D3E-B893-DFB86B21CC96}"/>
                </a:ext>
              </a:extLst>
            </p:cNvPr>
            <p:cNvGrpSpPr/>
            <p:nvPr/>
          </p:nvGrpSpPr>
          <p:grpSpPr>
            <a:xfrm>
              <a:off x="4646467" y="2336013"/>
              <a:ext cx="2999168" cy="2751728"/>
              <a:chOff x="4646467" y="2336013"/>
              <a:chExt cx="2999168" cy="2751728"/>
            </a:xfrm>
          </p:grpSpPr>
          <p:sp>
            <p:nvSpPr>
              <p:cNvPr id="16" name="îṣḻíḓé">
                <a:extLst>
                  <a:ext uri="{FF2B5EF4-FFF2-40B4-BE49-F238E27FC236}">
                    <a16:creationId xmlns:a16="http://schemas.microsoft.com/office/drawing/2014/main" id="{7ADCE17E-D8FF-4AA2-9314-29D1DCD36E34}"/>
                  </a:ext>
                </a:extLst>
              </p:cNvPr>
              <p:cNvSpPr/>
              <p:nvPr/>
            </p:nvSpPr>
            <p:spPr bwMode="auto">
              <a:xfrm>
                <a:off x="5853204" y="2336013"/>
                <a:ext cx="585696" cy="597364"/>
              </a:xfrm>
              <a:custGeom>
                <a:avLst/>
                <a:gdLst>
                  <a:gd name="connsiteX0" fmla="*/ 54222 w 585452"/>
                  <a:gd name="connsiteY0" fmla="*/ 339785 h 597115"/>
                  <a:gd name="connsiteX1" fmla="*/ 231863 w 585452"/>
                  <a:gd name="connsiteY1" fmla="*/ 478484 h 597115"/>
                  <a:gd name="connsiteX2" fmla="*/ 236511 w 585452"/>
                  <a:gd name="connsiteY2" fmla="*/ 476421 h 597115"/>
                  <a:gd name="connsiteX3" fmla="*/ 230314 w 585452"/>
                  <a:gd name="connsiteY3" fmla="*/ 474359 h 597115"/>
                  <a:gd name="connsiteX4" fmla="*/ 182289 w 585452"/>
                  <a:gd name="connsiteY4" fmla="*/ 420736 h 597115"/>
                  <a:gd name="connsiteX5" fmla="*/ 54222 w 585452"/>
                  <a:gd name="connsiteY5" fmla="*/ 339785 h 597115"/>
                  <a:gd name="connsiteX6" fmla="*/ 47508 w 585452"/>
                  <a:gd name="connsiteY6" fmla="*/ 201087 h 597115"/>
                  <a:gd name="connsiteX7" fmla="*/ 39246 w 585452"/>
                  <a:gd name="connsiteY7" fmla="*/ 259866 h 597115"/>
                  <a:gd name="connsiteX8" fmla="*/ 39246 w 585452"/>
                  <a:gd name="connsiteY8" fmla="*/ 260897 h 597115"/>
                  <a:gd name="connsiteX9" fmla="*/ 161116 w 585452"/>
                  <a:gd name="connsiteY9" fmla="*/ 384643 h 597115"/>
                  <a:gd name="connsiteX10" fmla="*/ 131681 w 585452"/>
                  <a:gd name="connsiteY10" fmla="*/ 276881 h 597115"/>
                  <a:gd name="connsiteX11" fmla="*/ 47508 w 585452"/>
                  <a:gd name="connsiteY11" fmla="*/ 201087 h 597115"/>
                  <a:gd name="connsiteX12" fmla="*/ 116189 w 585452"/>
                  <a:gd name="connsiteY12" fmla="*/ 92809 h 597115"/>
                  <a:gd name="connsiteX13" fmla="*/ 58869 w 585452"/>
                  <a:gd name="connsiteY13" fmla="*/ 169635 h 597115"/>
                  <a:gd name="connsiteX14" fmla="*/ 131165 w 585452"/>
                  <a:gd name="connsiteY14" fmla="*/ 246460 h 597115"/>
                  <a:gd name="connsiteX15" fmla="*/ 149755 w 585452"/>
                  <a:gd name="connsiteY15" fmla="*/ 149526 h 597115"/>
                  <a:gd name="connsiteX16" fmla="*/ 116189 w 585452"/>
                  <a:gd name="connsiteY16" fmla="*/ 92809 h 597115"/>
                  <a:gd name="connsiteX17" fmla="*/ 221535 w 585452"/>
                  <a:gd name="connsiteY17" fmla="*/ 42795 h 597115"/>
                  <a:gd name="connsiteX18" fmla="*/ 141493 w 585452"/>
                  <a:gd name="connsiteY18" fmla="*/ 74247 h 597115"/>
                  <a:gd name="connsiteX19" fmla="*/ 163182 w 585452"/>
                  <a:gd name="connsiteY19" fmla="*/ 119621 h 597115"/>
                  <a:gd name="connsiteX20" fmla="*/ 221535 w 585452"/>
                  <a:gd name="connsiteY20" fmla="*/ 42795 h 597115"/>
                  <a:gd name="connsiteX21" fmla="*/ 496052 w 585452"/>
                  <a:gd name="connsiteY21" fmla="*/ 42574 h 597115"/>
                  <a:gd name="connsiteX22" fmla="*/ 574240 w 585452"/>
                  <a:gd name="connsiteY22" fmla="*/ 399614 h 597115"/>
                  <a:gd name="connsiteX23" fmla="*/ 343397 w 585452"/>
                  <a:gd name="connsiteY23" fmla="*/ 479027 h 597115"/>
                  <a:gd name="connsiteX24" fmla="*/ 374382 w 585452"/>
                  <a:gd name="connsiteY24" fmla="*/ 417147 h 597115"/>
                  <a:gd name="connsiteX25" fmla="*/ 444100 w 585452"/>
                  <a:gd name="connsiteY25" fmla="*/ 402708 h 597115"/>
                  <a:gd name="connsiteX26" fmla="*/ 467856 w 585452"/>
                  <a:gd name="connsiteY26" fmla="*/ 393426 h 597115"/>
                  <a:gd name="connsiteX27" fmla="*/ 487480 w 585452"/>
                  <a:gd name="connsiteY27" fmla="*/ 382597 h 597115"/>
                  <a:gd name="connsiteX28" fmla="*/ 494194 w 585452"/>
                  <a:gd name="connsiteY28" fmla="*/ 376925 h 597115"/>
                  <a:gd name="connsiteX29" fmla="*/ 498842 w 585452"/>
                  <a:gd name="connsiteY29" fmla="*/ 372284 h 597115"/>
                  <a:gd name="connsiteX30" fmla="*/ 502457 w 585452"/>
                  <a:gd name="connsiteY30" fmla="*/ 367127 h 597115"/>
                  <a:gd name="connsiteX31" fmla="*/ 498325 w 585452"/>
                  <a:gd name="connsiteY31" fmla="*/ 371768 h 597115"/>
                  <a:gd name="connsiteX32" fmla="*/ 493161 w 585452"/>
                  <a:gd name="connsiteY32" fmla="*/ 375894 h 597115"/>
                  <a:gd name="connsiteX33" fmla="*/ 485931 w 585452"/>
                  <a:gd name="connsiteY33" fmla="*/ 380535 h 597115"/>
                  <a:gd name="connsiteX34" fmla="*/ 465790 w 585452"/>
                  <a:gd name="connsiteY34" fmla="*/ 388785 h 597115"/>
                  <a:gd name="connsiteX35" fmla="*/ 442035 w 585452"/>
                  <a:gd name="connsiteY35" fmla="*/ 394973 h 597115"/>
                  <a:gd name="connsiteX36" fmla="*/ 395556 w 585452"/>
                  <a:gd name="connsiteY36" fmla="*/ 401677 h 597115"/>
                  <a:gd name="connsiteX37" fmla="*/ 381612 w 585452"/>
                  <a:gd name="connsiteY37" fmla="*/ 402193 h 597115"/>
                  <a:gd name="connsiteX38" fmla="*/ 407950 w 585452"/>
                  <a:gd name="connsiteY38" fmla="*/ 344954 h 597115"/>
                  <a:gd name="connsiteX39" fmla="*/ 465274 w 585452"/>
                  <a:gd name="connsiteY39" fmla="*/ 331031 h 597115"/>
                  <a:gd name="connsiteX40" fmla="*/ 485931 w 585452"/>
                  <a:gd name="connsiteY40" fmla="*/ 322780 h 597115"/>
                  <a:gd name="connsiteX41" fmla="*/ 502973 w 585452"/>
                  <a:gd name="connsiteY41" fmla="*/ 312982 h 597115"/>
                  <a:gd name="connsiteX42" fmla="*/ 509170 w 585452"/>
                  <a:gd name="connsiteY42" fmla="*/ 308341 h 597115"/>
                  <a:gd name="connsiteX43" fmla="*/ 513302 w 585452"/>
                  <a:gd name="connsiteY43" fmla="*/ 303700 h 597115"/>
                  <a:gd name="connsiteX44" fmla="*/ 515884 w 585452"/>
                  <a:gd name="connsiteY44" fmla="*/ 299575 h 597115"/>
                  <a:gd name="connsiteX45" fmla="*/ 512785 w 585452"/>
                  <a:gd name="connsiteY45" fmla="*/ 303700 h 597115"/>
                  <a:gd name="connsiteX46" fmla="*/ 508137 w 585452"/>
                  <a:gd name="connsiteY46" fmla="*/ 307310 h 597115"/>
                  <a:gd name="connsiteX47" fmla="*/ 501940 w 585452"/>
                  <a:gd name="connsiteY47" fmla="*/ 311435 h 597115"/>
                  <a:gd name="connsiteX48" fmla="*/ 484382 w 585452"/>
                  <a:gd name="connsiteY48" fmla="*/ 318655 h 597115"/>
                  <a:gd name="connsiteX49" fmla="*/ 463208 w 585452"/>
                  <a:gd name="connsiteY49" fmla="*/ 323811 h 597115"/>
                  <a:gd name="connsiteX50" fmla="*/ 422927 w 585452"/>
                  <a:gd name="connsiteY50" fmla="*/ 329484 h 597115"/>
                  <a:gd name="connsiteX51" fmla="*/ 413631 w 585452"/>
                  <a:gd name="connsiteY51" fmla="*/ 329999 h 597115"/>
                  <a:gd name="connsiteX52" fmla="*/ 436870 w 585452"/>
                  <a:gd name="connsiteY52" fmla="*/ 271729 h 597115"/>
                  <a:gd name="connsiteX53" fmla="*/ 436870 w 585452"/>
                  <a:gd name="connsiteY53" fmla="*/ 272760 h 597115"/>
                  <a:gd name="connsiteX54" fmla="*/ 482832 w 585452"/>
                  <a:gd name="connsiteY54" fmla="*/ 261931 h 597115"/>
                  <a:gd name="connsiteX55" fmla="*/ 499358 w 585452"/>
                  <a:gd name="connsiteY55" fmla="*/ 255743 h 597115"/>
                  <a:gd name="connsiteX56" fmla="*/ 512269 w 585452"/>
                  <a:gd name="connsiteY56" fmla="*/ 248008 h 597115"/>
                  <a:gd name="connsiteX57" fmla="*/ 517433 w 585452"/>
                  <a:gd name="connsiteY57" fmla="*/ 244398 h 597115"/>
                  <a:gd name="connsiteX58" fmla="*/ 520532 w 585452"/>
                  <a:gd name="connsiteY58" fmla="*/ 240789 h 597115"/>
                  <a:gd name="connsiteX59" fmla="*/ 522597 w 585452"/>
                  <a:gd name="connsiteY59" fmla="*/ 237695 h 597115"/>
                  <a:gd name="connsiteX60" fmla="*/ 520015 w 585452"/>
                  <a:gd name="connsiteY60" fmla="*/ 240789 h 597115"/>
                  <a:gd name="connsiteX61" fmla="*/ 516400 w 585452"/>
                  <a:gd name="connsiteY61" fmla="*/ 243367 h 597115"/>
                  <a:gd name="connsiteX62" fmla="*/ 511752 w 585452"/>
                  <a:gd name="connsiteY62" fmla="*/ 246461 h 597115"/>
                  <a:gd name="connsiteX63" fmla="*/ 497809 w 585452"/>
                  <a:gd name="connsiteY63" fmla="*/ 252133 h 597115"/>
                  <a:gd name="connsiteX64" fmla="*/ 481800 w 585452"/>
                  <a:gd name="connsiteY64" fmla="*/ 256259 h 597115"/>
                  <a:gd name="connsiteX65" fmla="*/ 450297 w 585452"/>
                  <a:gd name="connsiteY65" fmla="*/ 260900 h 597115"/>
                  <a:gd name="connsiteX66" fmla="*/ 441002 w 585452"/>
                  <a:gd name="connsiteY66" fmla="*/ 261415 h 597115"/>
                  <a:gd name="connsiteX67" fmla="*/ 446682 w 585452"/>
                  <a:gd name="connsiteY67" fmla="*/ 239242 h 597115"/>
                  <a:gd name="connsiteX68" fmla="*/ 436354 w 585452"/>
                  <a:gd name="connsiteY68" fmla="*/ 262962 h 597115"/>
                  <a:gd name="connsiteX69" fmla="*/ 435837 w 585452"/>
                  <a:gd name="connsiteY69" fmla="*/ 262962 h 597115"/>
                  <a:gd name="connsiteX70" fmla="*/ 427058 w 585452"/>
                  <a:gd name="connsiteY70" fmla="*/ 256774 h 597115"/>
                  <a:gd name="connsiteX71" fmla="*/ 405368 w 585452"/>
                  <a:gd name="connsiteY71" fmla="*/ 237695 h 597115"/>
                  <a:gd name="connsiteX72" fmla="*/ 395040 w 585452"/>
                  <a:gd name="connsiteY72" fmla="*/ 226866 h 597115"/>
                  <a:gd name="connsiteX73" fmla="*/ 387293 w 585452"/>
                  <a:gd name="connsiteY73" fmla="*/ 216037 h 597115"/>
                  <a:gd name="connsiteX74" fmla="*/ 385227 w 585452"/>
                  <a:gd name="connsiteY74" fmla="*/ 210880 h 597115"/>
                  <a:gd name="connsiteX75" fmla="*/ 384195 w 585452"/>
                  <a:gd name="connsiteY75" fmla="*/ 207270 h 597115"/>
                  <a:gd name="connsiteX76" fmla="*/ 383678 w 585452"/>
                  <a:gd name="connsiteY76" fmla="*/ 203661 h 597115"/>
                  <a:gd name="connsiteX77" fmla="*/ 383678 w 585452"/>
                  <a:gd name="connsiteY77" fmla="*/ 207270 h 597115"/>
                  <a:gd name="connsiteX78" fmla="*/ 384195 w 585452"/>
                  <a:gd name="connsiteY78" fmla="*/ 211396 h 597115"/>
                  <a:gd name="connsiteX79" fmla="*/ 386260 w 585452"/>
                  <a:gd name="connsiteY79" fmla="*/ 216552 h 597115"/>
                  <a:gd name="connsiteX80" fmla="*/ 392457 w 585452"/>
                  <a:gd name="connsiteY80" fmla="*/ 228413 h 597115"/>
                  <a:gd name="connsiteX81" fmla="*/ 401753 w 585452"/>
                  <a:gd name="connsiteY81" fmla="*/ 241304 h 597115"/>
                  <a:gd name="connsiteX82" fmla="*/ 431190 w 585452"/>
                  <a:gd name="connsiteY82" fmla="*/ 272244 h 597115"/>
                  <a:gd name="connsiteX83" fmla="*/ 432222 w 585452"/>
                  <a:gd name="connsiteY83" fmla="*/ 270697 h 597115"/>
                  <a:gd name="connsiteX84" fmla="*/ 400720 w 585452"/>
                  <a:gd name="connsiteY84" fmla="*/ 336187 h 597115"/>
                  <a:gd name="connsiteX85" fmla="*/ 389875 w 585452"/>
                  <a:gd name="connsiteY85" fmla="*/ 327937 h 597115"/>
                  <a:gd name="connsiteX86" fmla="*/ 362505 w 585452"/>
                  <a:gd name="connsiteY86" fmla="*/ 304732 h 597115"/>
                  <a:gd name="connsiteX87" fmla="*/ 349594 w 585452"/>
                  <a:gd name="connsiteY87" fmla="*/ 290808 h 597115"/>
                  <a:gd name="connsiteX88" fmla="*/ 340298 w 585452"/>
                  <a:gd name="connsiteY88" fmla="*/ 276885 h 597115"/>
                  <a:gd name="connsiteX89" fmla="*/ 337200 w 585452"/>
                  <a:gd name="connsiteY89" fmla="*/ 271213 h 597115"/>
                  <a:gd name="connsiteX90" fmla="*/ 336167 w 585452"/>
                  <a:gd name="connsiteY90" fmla="*/ 266056 h 597115"/>
                  <a:gd name="connsiteX91" fmla="*/ 335134 w 585452"/>
                  <a:gd name="connsiteY91" fmla="*/ 261415 h 597115"/>
                  <a:gd name="connsiteX92" fmla="*/ 335650 w 585452"/>
                  <a:gd name="connsiteY92" fmla="*/ 266056 h 597115"/>
                  <a:gd name="connsiteX93" fmla="*/ 336167 w 585452"/>
                  <a:gd name="connsiteY93" fmla="*/ 271213 h 597115"/>
                  <a:gd name="connsiteX94" fmla="*/ 338232 w 585452"/>
                  <a:gd name="connsiteY94" fmla="*/ 277917 h 597115"/>
                  <a:gd name="connsiteX95" fmla="*/ 346495 w 585452"/>
                  <a:gd name="connsiteY95" fmla="*/ 292871 h 597115"/>
                  <a:gd name="connsiteX96" fmla="*/ 357857 w 585452"/>
                  <a:gd name="connsiteY96" fmla="*/ 308857 h 597115"/>
                  <a:gd name="connsiteX97" fmla="*/ 395040 w 585452"/>
                  <a:gd name="connsiteY97" fmla="*/ 347532 h 597115"/>
                  <a:gd name="connsiteX98" fmla="*/ 365603 w 585452"/>
                  <a:gd name="connsiteY98" fmla="*/ 402708 h 597115"/>
                  <a:gd name="connsiteX99" fmla="*/ 350627 w 585452"/>
                  <a:gd name="connsiteY99" fmla="*/ 391364 h 597115"/>
                  <a:gd name="connsiteX100" fmla="*/ 314993 w 585452"/>
                  <a:gd name="connsiteY100" fmla="*/ 360939 h 597115"/>
                  <a:gd name="connsiteX101" fmla="*/ 298467 w 585452"/>
                  <a:gd name="connsiteY101" fmla="*/ 342375 h 597115"/>
                  <a:gd name="connsiteX102" fmla="*/ 286073 w 585452"/>
                  <a:gd name="connsiteY102" fmla="*/ 324843 h 597115"/>
                  <a:gd name="connsiteX103" fmla="*/ 282458 w 585452"/>
                  <a:gd name="connsiteY103" fmla="*/ 317108 h 597115"/>
                  <a:gd name="connsiteX104" fmla="*/ 280392 w 585452"/>
                  <a:gd name="connsiteY104" fmla="*/ 310404 h 597115"/>
                  <a:gd name="connsiteX105" fmla="*/ 279360 w 585452"/>
                  <a:gd name="connsiteY105" fmla="*/ 304732 h 597115"/>
                  <a:gd name="connsiteX106" fmla="*/ 279360 w 585452"/>
                  <a:gd name="connsiteY106" fmla="*/ 310404 h 597115"/>
                  <a:gd name="connsiteX107" fmla="*/ 280909 w 585452"/>
                  <a:gd name="connsiteY107" fmla="*/ 317108 h 597115"/>
                  <a:gd name="connsiteX108" fmla="*/ 283491 w 585452"/>
                  <a:gd name="connsiteY108" fmla="*/ 325874 h 597115"/>
                  <a:gd name="connsiteX109" fmla="*/ 293820 w 585452"/>
                  <a:gd name="connsiteY109" fmla="*/ 345469 h 597115"/>
                  <a:gd name="connsiteX110" fmla="*/ 309312 w 585452"/>
                  <a:gd name="connsiteY110" fmla="*/ 366096 h 597115"/>
                  <a:gd name="connsiteX111" fmla="*/ 357340 w 585452"/>
                  <a:gd name="connsiteY111" fmla="*/ 416631 h 597115"/>
                  <a:gd name="connsiteX112" fmla="*/ 251472 w 585452"/>
                  <a:gd name="connsiteY112" fmla="*/ 597115 h 597115"/>
                  <a:gd name="connsiteX113" fmla="*/ 194665 w 585452"/>
                  <a:gd name="connsiteY113" fmla="*/ 585770 h 597115"/>
                  <a:gd name="connsiteX114" fmla="*/ 306730 w 585452"/>
                  <a:gd name="connsiteY114" fmla="*/ 460979 h 597115"/>
                  <a:gd name="connsiteX115" fmla="*/ 242693 w 585452"/>
                  <a:gd name="connsiteY115" fmla="*/ 256774 h 597115"/>
                  <a:gd name="connsiteX116" fmla="*/ 491612 w 585452"/>
                  <a:gd name="connsiteY116" fmla="*/ 43804 h 597115"/>
                  <a:gd name="connsiteX117" fmla="*/ 496052 w 585452"/>
                  <a:gd name="connsiteY117" fmla="*/ 42574 h 597115"/>
                  <a:gd name="connsiteX118" fmla="*/ 260265 w 585452"/>
                  <a:gd name="connsiteY118" fmla="*/ 0 h 597115"/>
                  <a:gd name="connsiteX119" fmla="*/ 428611 w 585452"/>
                  <a:gd name="connsiteY119" fmla="*/ 62389 h 597115"/>
                  <a:gd name="connsiteX120" fmla="*/ 405890 w 585452"/>
                  <a:gd name="connsiteY120" fmla="*/ 75279 h 597115"/>
                  <a:gd name="connsiteX121" fmla="*/ 364578 w 585452"/>
                  <a:gd name="connsiteY121" fmla="*/ 99512 h 597115"/>
                  <a:gd name="connsiteX122" fmla="*/ 374906 w 585452"/>
                  <a:gd name="connsiteY122" fmla="*/ 71154 h 597115"/>
                  <a:gd name="connsiteX123" fmla="*/ 299512 w 585452"/>
                  <a:gd name="connsiteY123" fmla="*/ 42795 h 597115"/>
                  <a:gd name="connsiteX124" fmla="*/ 351151 w 585452"/>
                  <a:gd name="connsiteY124" fmla="*/ 108278 h 597115"/>
                  <a:gd name="connsiteX125" fmla="*/ 326364 w 585452"/>
                  <a:gd name="connsiteY125" fmla="*/ 124777 h 597115"/>
                  <a:gd name="connsiteX126" fmla="*/ 260265 w 585452"/>
                  <a:gd name="connsiteY126" fmla="*/ 48983 h 597115"/>
                  <a:gd name="connsiteX127" fmla="*/ 185387 w 585452"/>
                  <a:gd name="connsiteY127" fmla="*/ 141792 h 597115"/>
                  <a:gd name="connsiteX128" fmla="*/ 257683 w 585452"/>
                  <a:gd name="connsiteY128" fmla="*/ 166026 h 597115"/>
                  <a:gd name="connsiteX129" fmla="*/ 276790 w 585452"/>
                  <a:gd name="connsiteY129" fmla="*/ 164479 h 597115"/>
                  <a:gd name="connsiteX130" fmla="*/ 248904 w 585452"/>
                  <a:gd name="connsiteY130" fmla="*/ 194900 h 597115"/>
                  <a:gd name="connsiteX131" fmla="*/ 174026 w 585452"/>
                  <a:gd name="connsiteY131" fmla="*/ 169635 h 597115"/>
                  <a:gd name="connsiteX132" fmla="*/ 160083 w 585452"/>
                  <a:gd name="connsiteY132" fmla="*/ 254710 h 597115"/>
                  <a:gd name="connsiteX133" fmla="*/ 160600 w 585452"/>
                  <a:gd name="connsiteY133" fmla="*/ 261929 h 597115"/>
                  <a:gd name="connsiteX134" fmla="*/ 207593 w 585452"/>
                  <a:gd name="connsiteY134" fmla="*/ 277397 h 597115"/>
                  <a:gd name="connsiteX135" fmla="*/ 203461 w 585452"/>
                  <a:gd name="connsiteY135" fmla="*/ 303177 h 597115"/>
                  <a:gd name="connsiteX136" fmla="*/ 162665 w 585452"/>
                  <a:gd name="connsiteY136" fmla="*/ 291318 h 597115"/>
                  <a:gd name="connsiteX137" fmla="*/ 201912 w 585452"/>
                  <a:gd name="connsiteY137" fmla="*/ 398049 h 597115"/>
                  <a:gd name="connsiteX138" fmla="*/ 218437 w 585452"/>
                  <a:gd name="connsiteY138" fmla="*/ 401143 h 597115"/>
                  <a:gd name="connsiteX139" fmla="*/ 233929 w 585452"/>
                  <a:gd name="connsiteY139" fmla="*/ 430017 h 597115"/>
                  <a:gd name="connsiteX140" fmla="*/ 226183 w 585452"/>
                  <a:gd name="connsiteY140" fmla="*/ 429501 h 597115"/>
                  <a:gd name="connsiteX141" fmla="*/ 248904 w 585452"/>
                  <a:gd name="connsiteY141" fmla="*/ 451156 h 597115"/>
                  <a:gd name="connsiteX142" fmla="*/ 260782 w 585452"/>
                  <a:gd name="connsiteY142" fmla="*/ 465078 h 597115"/>
                  <a:gd name="connsiteX143" fmla="*/ 221019 w 585452"/>
                  <a:gd name="connsiteY143" fmla="*/ 516123 h 597115"/>
                  <a:gd name="connsiteX144" fmla="*/ 0 w 585452"/>
                  <a:gd name="connsiteY144" fmla="*/ 259866 h 597115"/>
                  <a:gd name="connsiteX145" fmla="*/ 2582 w 585452"/>
                  <a:gd name="connsiteY145" fmla="*/ 225320 h 597115"/>
                  <a:gd name="connsiteX146" fmla="*/ 23238 w 585452"/>
                  <a:gd name="connsiteY146" fmla="*/ 153651 h 597115"/>
                  <a:gd name="connsiteX147" fmla="*/ 40795 w 585452"/>
                  <a:gd name="connsiteY147" fmla="*/ 121168 h 597115"/>
                  <a:gd name="connsiteX148" fmla="*/ 48541 w 585452"/>
                  <a:gd name="connsiteY148" fmla="*/ 109824 h 597115"/>
                  <a:gd name="connsiteX149" fmla="*/ 108444 w 585452"/>
                  <a:gd name="connsiteY149" fmla="*/ 49498 h 597115"/>
                  <a:gd name="connsiteX150" fmla="*/ 108444 w 585452"/>
                  <a:gd name="connsiteY150" fmla="*/ 46405 h 597115"/>
                  <a:gd name="connsiteX151" fmla="*/ 112058 w 585452"/>
                  <a:gd name="connsiteY151" fmla="*/ 46405 h 597115"/>
                  <a:gd name="connsiteX152" fmla="*/ 260265 w 585452"/>
                  <a:gd name="connsiteY152" fmla="*/ 0 h 597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585452" h="597115">
                    <a:moveTo>
                      <a:pt x="54222" y="339785"/>
                    </a:moveTo>
                    <a:cubicBezTo>
                      <a:pt x="83140" y="413517"/>
                      <a:pt x="150788" y="468172"/>
                      <a:pt x="231863" y="478484"/>
                    </a:cubicBezTo>
                    <a:cubicBezTo>
                      <a:pt x="233412" y="477968"/>
                      <a:pt x="234962" y="476937"/>
                      <a:pt x="236511" y="476421"/>
                    </a:cubicBezTo>
                    <a:cubicBezTo>
                      <a:pt x="234445" y="475906"/>
                      <a:pt x="232380" y="474874"/>
                      <a:pt x="230314" y="474359"/>
                    </a:cubicBezTo>
                    <a:cubicBezTo>
                      <a:pt x="212240" y="458891"/>
                      <a:pt x="196232" y="440844"/>
                      <a:pt x="182289" y="420736"/>
                    </a:cubicBezTo>
                    <a:cubicBezTo>
                      <a:pt x="131165" y="406299"/>
                      <a:pt x="86755" y="377425"/>
                      <a:pt x="54222" y="339785"/>
                    </a:cubicBezTo>
                    <a:close/>
                    <a:moveTo>
                      <a:pt x="47508" y="201087"/>
                    </a:moveTo>
                    <a:cubicBezTo>
                      <a:pt x="42344" y="220164"/>
                      <a:pt x="39246" y="239757"/>
                      <a:pt x="39246" y="259866"/>
                    </a:cubicBezTo>
                    <a:cubicBezTo>
                      <a:pt x="39246" y="260382"/>
                      <a:pt x="39246" y="260897"/>
                      <a:pt x="39246" y="260897"/>
                    </a:cubicBezTo>
                    <a:cubicBezTo>
                      <a:pt x="59386" y="316067"/>
                      <a:pt x="103796" y="360410"/>
                      <a:pt x="161116" y="384643"/>
                    </a:cubicBezTo>
                    <a:cubicBezTo>
                      <a:pt x="145108" y="352160"/>
                      <a:pt x="134780" y="315552"/>
                      <a:pt x="131681" y="276881"/>
                    </a:cubicBezTo>
                    <a:cubicBezTo>
                      <a:pt x="97599" y="258319"/>
                      <a:pt x="68681" y="232023"/>
                      <a:pt x="47508" y="201087"/>
                    </a:cubicBezTo>
                    <a:close/>
                    <a:moveTo>
                      <a:pt x="116189" y="92809"/>
                    </a:moveTo>
                    <a:cubicBezTo>
                      <a:pt x="91402" y="113949"/>
                      <a:pt x="72296" y="140245"/>
                      <a:pt x="58869" y="169635"/>
                    </a:cubicBezTo>
                    <a:cubicBezTo>
                      <a:pt x="75394" y="200571"/>
                      <a:pt x="100698" y="226867"/>
                      <a:pt x="131165" y="246460"/>
                    </a:cubicBezTo>
                    <a:cubicBezTo>
                      <a:pt x="132198" y="212430"/>
                      <a:pt x="138911" y="179431"/>
                      <a:pt x="149755" y="149526"/>
                    </a:cubicBezTo>
                    <a:cubicBezTo>
                      <a:pt x="134780" y="133542"/>
                      <a:pt x="122903" y="114465"/>
                      <a:pt x="116189" y="92809"/>
                    </a:cubicBezTo>
                    <a:close/>
                    <a:moveTo>
                      <a:pt x="221535" y="42795"/>
                    </a:moveTo>
                    <a:cubicBezTo>
                      <a:pt x="192100" y="47951"/>
                      <a:pt x="165247" y="58779"/>
                      <a:pt x="141493" y="74247"/>
                    </a:cubicBezTo>
                    <a:cubicBezTo>
                      <a:pt x="145108" y="91263"/>
                      <a:pt x="152854" y="106731"/>
                      <a:pt x="163182" y="119621"/>
                    </a:cubicBezTo>
                    <a:cubicBezTo>
                      <a:pt x="178157" y="90231"/>
                      <a:pt x="197781" y="64451"/>
                      <a:pt x="221535" y="42795"/>
                    </a:cubicBezTo>
                    <a:close/>
                    <a:moveTo>
                      <a:pt x="496052" y="42574"/>
                    </a:moveTo>
                    <a:cubicBezTo>
                      <a:pt x="518886" y="70288"/>
                      <a:pt x="618524" y="296739"/>
                      <a:pt x="574240" y="399614"/>
                    </a:cubicBezTo>
                    <a:cubicBezTo>
                      <a:pt x="527245" y="507905"/>
                      <a:pt x="411049" y="503264"/>
                      <a:pt x="343397" y="479027"/>
                    </a:cubicBezTo>
                    <a:cubicBezTo>
                      <a:pt x="350110" y="460979"/>
                      <a:pt x="365603" y="438805"/>
                      <a:pt x="374382" y="417147"/>
                    </a:cubicBezTo>
                    <a:cubicBezTo>
                      <a:pt x="382645" y="415600"/>
                      <a:pt x="415697" y="411990"/>
                      <a:pt x="444100" y="402708"/>
                    </a:cubicBezTo>
                    <a:cubicBezTo>
                      <a:pt x="452363" y="400130"/>
                      <a:pt x="460626" y="397036"/>
                      <a:pt x="467856" y="393426"/>
                    </a:cubicBezTo>
                    <a:cubicBezTo>
                      <a:pt x="475086" y="390332"/>
                      <a:pt x="482316" y="386723"/>
                      <a:pt x="487480" y="382597"/>
                    </a:cubicBezTo>
                    <a:cubicBezTo>
                      <a:pt x="490062" y="381050"/>
                      <a:pt x="492645" y="378988"/>
                      <a:pt x="494194" y="376925"/>
                    </a:cubicBezTo>
                    <a:cubicBezTo>
                      <a:pt x="496260" y="375378"/>
                      <a:pt x="498325" y="373831"/>
                      <a:pt x="498842" y="372284"/>
                    </a:cubicBezTo>
                    <a:cubicBezTo>
                      <a:pt x="500907" y="368674"/>
                      <a:pt x="502457" y="367127"/>
                      <a:pt x="502457" y="367127"/>
                    </a:cubicBezTo>
                    <a:cubicBezTo>
                      <a:pt x="502457" y="367127"/>
                      <a:pt x="500907" y="368674"/>
                      <a:pt x="498325" y="371768"/>
                    </a:cubicBezTo>
                    <a:cubicBezTo>
                      <a:pt x="497292" y="373315"/>
                      <a:pt x="495227" y="374347"/>
                      <a:pt x="493161" y="375894"/>
                    </a:cubicBezTo>
                    <a:cubicBezTo>
                      <a:pt x="491612" y="377441"/>
                      <a:pt x="489030" y="378988"/>
                      <a:pt x="485931" y="380535"/>
                    </a:cubicBezTo>
                    <a:cubicBezTo>
                      <a:pt x="480767" y="383629"/>
                      <a:pt x="473537" y="386207"/>
                      <a:pt x="465790" y="388785"/>
                    </a:cubicBezTo>
                    <a:cubicBezTo>
                      <a:pt x="458560" y="391364"/>
                      <a:pt x="450297" y="393426"/>
                      <a:pt x="442035" y="394973"/>
                    </a:cubicBezTo>
                    <a:cubicBezTo>
                      <a:pt x="424992" y="398583"/>
                      <a:pt x="407950" y="400130"/>
                      <a:pt x="395556" y="401677"/>
                    </a:cubicBezTo>
                    <a:cubicBezTo>
                      <a:pt x="391425" y="401677"/>
                      <a:pt x="384711" y="402193"/>
                      <a:pt x="381612" y="402193"/>
                    </a:cubicBezTo>
                    <a:cubicBezTo>
                      <a:pt x="389359" y="383629"/>
                      <a:pt x="400204" y="364033"/>
                      <a:pt x="407950" y="344954"/>
                    </a:cubicBezTo>
                    <a:cubicBezTo>
                      <a:pt x="414664" y="343407"/>
                      <a:pt x="440485" y="338766"/>
                      <a:pt x="465274" y="331031"/>
                    </a:cubicBezTo>
                    <a:cubicBezTo>
                      <a:pt x="472504" y="328452"/>
                      <a:pt x="479734" y="325874"/>
                      <a:pt x="485931" y="322780"/>
                    </a:cubicBezTo>
                    <a:cubicBezTo>
                      <a:pt x="492645" y="319686"/>
                      <a:pt x="498325" y="316592"/>
                      <a:pt x="502973" y="312982"/>
                    </a:cubicBezTo>
                    <a:cubicBezTo>
                      <a:pt x="505555" y="311435"/>
                      <a:pt x="507621" y="309888"/>
                      <a:pt x="509170" y="308341"/>
                    </a:cubicBezTo>
                    <a:cubicBezTo>
                      <a:pt x="510720" y="306794"/>
                      <a:pt x="512269" y="305247"/>
                      <a:pt x="513302" y="303700"/>
                    </a:cubicBezTo>
                    <a:cubicBezTo>
                      <a:pt x="514851" y="301122"/>
                      <a:pt x="515884" y="299575"/>
                      <a:pt x="515884" y="299575"/>
                    </a:cubicBezTo>
                    <a:cubicBezTo>
                      <a:pt x="515884" y="299575"/>
                      <a:pt x="514851" y="301122"/>
                      <a:pt x="512785" y="303700"/>
                    </a:cubicBezTo>
                    <a:cubicBezTo>
                      <a:pt x="511752" y="304732"/>
                      <a:pt x="510203" y="305763"/>
                      <a:pt x="508137" y="307310"/>
                    </a:cubicBezTo>
                    <a:cubicBezTo>
                      <a:pt x="506588" y="308857"/>
                      <a:pt x="504522" y="309888"/>
                      <a:pt x="501940" y="311435"/>
                    </a:cubicBezTo>
                    <a:cubicBezTo>
                      <a:pt x="497292" y="314014"/>
                      <a:pt x="491095" y="316592"/>
                      <a:pt x="484382" y="318655"/>
                    </a:cubicBezTo>
                    <a:cubicBezTo>
                      <a:pt x="477668" y="320717"/>
                      <a:pt x="470438" y="322264"/>
                      <a:pt x="463208" y="323811"/>
                    </a:cubicBezTo>
                    <a:cubicBezTo>
                      <a:pt x="448748" y="326905"/>
                      <a:pt x="433772" y="328452"/>
                      <a:pt x="422927" y="329484"/>
                    </a:cubicBezTo>
                    <a:cubicBezTo>
                      <a:pt x="419312" y="329999"/>
                      <a:pt x="416213" y="329999"/>
                      <a:pt x="413631" y="329999"/>
                    </a:cubicBezTo>
                    <a:cubicBezTo>
                      <a:pt x="421894" y="309373"/>
                      <a:pt x="429640" y="289261"/>
                      <a:pt x="436870" y="271729"/>
                    </a:cubicBezTo>
                    <a:lnTo>
                      <a:pt x="436870" y="272760"/>
                    </a:lnTo>
                    <a:cubicBezTo>
                      <a:pt x="436870" y="272760"/>
                      <a:pt x="460626" y="269150"/>
                      <a:pt x="482832" y="261931"/>
                    </a:cubicBezTo>
                    <a:cubicBezTo>
                      <a:pt x="488513" y="259868"/>
                      <a:pt x="494194" y="257806"/>
                      <a:pt x="499358" y="255743"/>
                    </a:cubicBezTo>
                    <a:cubicBezTo>
                      <a:pt x="504522" y="253165"/>
                      <a:pt x="509170" y="250586"/>
                      <a:pt x="512269" y="248008"/>
                    </a:cubicBezTo>
                    <a:cubicBezTo>
                      <a:pt x="514335" y="246977"/>
                      <a:pt x="515884" y="245430"/>
                      <a:pt x="517433" y="244398"/>
                    </a:cubicBezTo>
                    <a:cubicBezTo>
                      <a:pt x="518466" y="242851"/>
                      <a:pt x="519499" y="241820"/>
                      <a:pt x="520532" y="240789"/>
                    </a:cubicBezTo>
                    <a:cubicBezTo>
                      <a:pt x="521565" y="238726"/>
                      <a:pt x="522597" y="237695"/>
                      <a:pt x="522597" y="237695"/>
                    </a:cubicBezTo>
                    <a:cubicBezTo>
                      <a:pt x="522597" y="237695"/>
                      <a:pt x="521565" y="238726"/>
                      <a:pt x="520015" y="240789"/>
                    </a:cubicBezTo>
                    <a:cubicBezTo>
                      <a:pt x="519499" y="241820"/>
                      <a:pt x="517950" y="242336"/>
                      <a:pt x="516400" y="243367"/>
                    </a:cubicBezTo>
                    <a:cubicBezTo>
                      <a:pt x="515367" y="244398"/>
                      <a:pt x="513302" y="245430"/>
                      <a:pt x="511752" y="246461"/>
                    </a:cubicBezTo>
                    <a:cubicBezTo>
                      <a:pt x="507621" y="248524"/>
                      <a:pt x="502973" y="250586"/>
                      <a:pt x="497809" y="252133"/>
                    </a:cubicBezTo>
                    <a:cubicBezTo>
                      <a:pt x="492645" y="253680"/>
                      <a:pt x="487480" y="255227"/>
                      <a:pt x="481800" y="256259"/>
                    </a:cubicBezTo>
                    <a:cubicBezTo>
                      <a:pt x="470438" y="258837"/>
                      <a:pt x="459077" y="259868"/>
                      <a:pt x="450297" y="260900"/>
                    </a:cubicBezTo>
                    <a:cubicBezTo>
                      <a:pt x="446682" y="260900"/>
                      <a:pt x="443584" y="261415"/>
                      <a:pt x="441002" y="261415"/>
                    </a:cubicBezTo>
                    <a:cubicBezTo>
                      <a:pt x="467340" y="194894"/>
                      <a:pt x="479734" y="162407"/>
                      <a:pt x="446682" y="239242"/>
                    </a:cubicBezTo>
                    <a:cubicBezTo>
                      <a:pt x="443067" y="246977"/>
                      <a:pt x="436354" y="262962"/>
                      <a:pt x="436354" y="262962"/>
                    </a:cubicBezTo>
                    <a:cubicBezTo>
                      <a:pt x="435837" y="262962"/>
                      <a:pt x="435837" y="262962"/>
                      <a:pt x="435837" y="262962"/>
                    </a:cubicBezTo>
                    <a:cubicBezTo>
                      <a:pt x="434288" y="261931"/>
                      <a:pt x="431190" y="259868"/>
                      <a:pt x="427058" y="256774"/>
                    </a:cubicBezTo>
                    <a:cubicBezTo>
                      <a:pt x="420861" y="251618"/>
                      <a:pt x="413115" y="245430"/>
                      <a:pt x="405368" y="237695"/>
                    </a:cubicBezTo>
                    <a:cubicBezTo>
                      <a:pt x="401753" y="234085"/>
                      <a:pt x="398138" y="230475"/>
                      <a:pt x="395040" y="226866"/>
                    </a:cubicBezTo>
                    <a:cubicBezTo>
                      <a:pt x="391941" y="222740"/>
                      <a:pt x="389359" y="219131"/>
                      <a:pt x="387293" y="216037"/>
                    </a:cubicBezTo>
                    <a:cubicBezTo>
                      <a:pt x="386777" y="213974"/>
                      <a:pt x="385744" y="212427"/>
                      <a:pt x="385227" y="210880"/>
                    </a:cubicBezTo>
                    <a:cubicBezTo>
                      <a:pt x="384711" y="209333"/>
                      <a:pt x="384195" y="208302"/>
                      <a:pt x="384195" y="207270"/>
                    </a:cubicBezTo>
                    <a:cubicBezTo>
                      <a:pt x="383678" y="204692"/>
                      <a:pt x="383678" y="203661"/>
                      <a:pt x="383678" y="203661"/>
                    </a:cubicBezTo>
                    <a:cubicBezTo>
                      <a:pt x="383678" y="203661"/>
                      <a:pt x="383678" y="204692"/>
                      <a:pt x="383678" y="207270"/>
                    </a:cubicBezTo>
                    <a:cubicBezTo>
                      <a:pt x="383678" y="208302"/>
                      <a:pt x="384195" y="209849"/>
                      <a:pt x="384195" y="211396"/>
                    </a:cubicBezTo>
                    <a:cubicBezTo>
                      <a:pt x="384711" y="212943"/>
                      <a:pt x="385227" y="214490"/>
                      <a:pt x="386260" y="216552"/>
                    </a:cubicBezTo>
                    <a:cubicBezTo>
                      <a:pt x="387293" y="220162"/>
                      <a:pt x="389875" y="224287"/>
                      <a:pt x="392457" y="228413"/>
                    </a:cubicBezTo>
                    <a:cubicBezTo>
                      <a:pt x="395040" y="232538"/>
                      <a:pt x="398138" y="237179"/>
                      <a:pt x="401753" y="241304"/>
                    </a:cubicBezTo>
                    <a:cubicBezTo>
                      <a:pt x="415180" y="257806"/>
                      <a:pt x="431190" y="272244"/>
                      <a:pt x="431190" y="272244"/>
                    </a:cubicBezTo>
                    <a:lnTo>
                      <a:pt x="432222" y="270697"/>
                    </a:lnTo>
                    <a:cubicBezTo>
                      <a:pt x="421894" y="293387"/>
                      <a:pt x="411565" y="315561"/>
                      <a:pt x="400720" y="336187"/>
                    </a:cubicBezTo>
                    <a:cubicBezTo>
                      <a:pt x="398655" y="334640"/>
                      <a:pt x="394523" y="332062"/>
                      <a:pt x="389875" y="327937"/>
                    </a:cubicBezTo>
                    <a:cubicBezTo>
                      <a:pt x="382129" y="322264"/>
                      <a:pt x="371800" y="314014"/>
                      <a:pt x="362505" y="304732"/>
                    </a:cubicBezTo>
                    <a:cubicBezTo>
                      <a:pt x="357857" y="300091"/>
                      <a:pt x="353725" y="295449"/>
                      <a:pt x="349594" y="290808"/>
                    </a:cubicBezTo>
                    <a:cubicBezTo>
                      <a:pt x="345979" y="286167"/>
                      <a:pt x="342364" y="281526"/>
                      <a:pt x="340298" y="276885"/>
                    </a:cubicBezTo>
                    <a:cubicBezTo>
                      <a:pt x="338749" y="274823"/>
                      <a:pt x="337716" y="272760"/>
                      <a:pt x="337200" y="271213"/>
                    </a:cubicBezTo>
                    <a:cubicBezTo>
                      <a:pt x="336683" y="269150"/>
                      <a:pt x="336167" y="267603"/>
                      <a:pt x="336167" y="266056"/>
                    </a:cubicBezTo>
                    <a:cubicBezTo>
                      <a:pt x="335650" y="263478"/>
                      <a:pt x="335134" y="261415"/>
                      <a:pt x="335134" y="261415"/>
                    </a:cubicBezTo>
                    <a:cubicBezTo>
                      <a:pt x="335134" y="261415"/>
                      <a:pt x="335134" y="263478"/>
                      <a:pt x="335650" y="266056"/>
                    </a:cubicBezTo>
                    <a:cubicBezTo>
                      <a:pt x="335134" y="267603"/>
                      <a:pt x="336167" y="269150"/>
                      <a:pt x="336167" y="271213"/>
                    </a:cubicBezTo>
                    <a:cubicBezTo>
                      <a:pt x="336683" y="273276"/>
                      <a:pt x="337716" y="275338"/>
                      <a:pt x="338232" y="277917"/>
                    </a:cubicBezTo>
                    <a:cubicBezTo>
                      <a:pt x="340298" y="282558"/>
                      <a:pt x="342880" y="287714"/>
                      <a:pt x="346495" y="292871"/>
                    </a:cubicBezTo>
                    <a:cubicBezTo>
                      <a:pt x="349594" y="298544"/>
                      <a:pt x="353725" y="303700"/>
                      <a:pt x="357857" y="308857"/>
                    </a:cubicBezTo>
                    <a:cubicBezTo>
                      <a:pt x="374899" y="329484"/>
                      <a:pt x="395040" y="347532"/>
                      <a:pt x="395040" y="347532"/>
                    </a:cubicBezTo>
                    <a:cubicBezTo>
                      <a:pt x="385227" y="366612"/>
                      <a:pt x="375415" y="385176"/>
                      <a:pt x="365603" y="402708"/>
                    </a:cubicBezTo>
                    <a:cubicBezTo>
                      <a:pt x="362505" y="400646"/>
                      <a:pt x="357340" y="397036"/>
                      <a:pt x="350627" y="391364"/>
                    </a:cubicBezTo>
                    <a:cubicBezTo>
                      <a:pt x="340815" y="383629"/>
                      <a:pt x="327387" y="372800"/>
                      <a:pt x="314993" y="360939"/>
                    </a:cubicBezTo>
                    <a:cubicBezTo>
                      <a:pt x="309312" y="354751"/>
                      <a:pt x="303115" y="348563"/>
                      <a:pt x="298467" y="342375"/>
                    </a:cubicBezTo>
                    <a:cubicBezTo>
                      <a:pt x="293303" y="336187"/>
                      <a:pt x="288655" y="330515"/>
                      <a:pt x="286073" y="324843"/>
                    </a:cubicBezTo>
                    <a:cubicBezTo>
                      <a:pt x="284524" y="321749"/>
                      <a:pt x="282975" y="319170"/>
                      <a:pt x="282458" y="317108"/>
                    </a:cubicBezTo>
                    <a:cubicBezTo>
                      <a:pt x="281425" y="314529"/>
                      <a:pt x="280392" y="312467"/>
                      <a:pt x="280392" y="310404"/>
                    </a:cubicBezTo>
                    <a:cubicBezTo>
                      <a:pt x="279876" y="306794"/>
                      <a:pt x="279360" y="304732"/>
                      <a:pt x="279360" y="304732"/>
                    </a:cubicBezTo>
                    <a:cubicBezTo>
                      <a:pt x="279360" y="304732"/>
                      <a:pt x="279360" y="306794"/>
                      <a:pt x="279360" y="310404"/>
                    </a:cubicBezTo>
                    <a:cubicBezTo>
                      <a:pt x="279360" y="312467"/>
                      <a:pt x="280392" y="314529"/>
                      <a:pt x="280909" y="317108"/>
                    </a:cubicBezTo>
                    <a:cubicBezTo>
                      <a:pt x="281425" y="320202"/>
                      <a:pt x="282458" y="322780"/>
                      <a:pt x="283491" y="325874"/>
                    </a:cubicBezTo>
                    <a:cubicBezTo>
                      <a:pt x="286073" y="332062"/>
                      <a:pt x="289688" y="338766"/>
                      <a:pt x="293820" y="345469"/>
                    </a:cubicBezTo>
                    <a:cubicBezTo>
                      <a:pt x="298467" y="352689"/>
                      <a:pt x="303632" y="359392"/>
                      <a:pt x="309312" y="366096"/>
                    </a:cubicBezTo>
                    <a:cubicBezTo>
                      <a:pt x="331002" y="393426"/>
                      <a:pt x="356824" y="416631"/>
                      <a:pt x="357340" y="416631"/>
                    </a:cubicBezTo>
                    <a:cubicBezTo>
                      <a:pt x="347528" y="433648"/>
                      <a:pt x="251472" y="597115"/>
                      <a:pt x="251472" y="597115"/>
                    </a:cubicBezTo>
                    <a:lnTo>
                      <a:pt x="194665" y="585770"/>
                    </a:lnTo>
                    <a:cubicBezTo>
                      <a:pt x="202412" y="577004"/>
                      <a:pt x="206027" y="607944"/>
                      <a:pt x="306730" y="460979"/>
                    </a:cubicBezTo>
                    <a:cubicBezTo>
                      <a:pt x="254571" y="423851"/>
                      <a:pt x="203445" y="347016"/>
                      <a:pt x="242693" y="256774"/>
                    </a:cubicBezTo>
                    <a:cubicBezTo>
                      <a:pt x="293303" y="139202"/>
                      <a:pt x="495743" y="85057"/>
                      <a:pt x="491612" y="43804"/>
                    </a:cubicBezTo>
                    <a:cubicBezTo>
                      <a:pt x="491095" y="38712"/>
                      <a:pt x="492790" y="38615"/>
                      <a:pt x="496052" y="42574"/>
                    </a:cubicBezTo>
                    <a:close/>
                    <a:moveTo>
                      <a:pt x="260265" y="0"/>
                    </a:moveTo>
                    <a:cubicBezTo>
                      <a:pt x="324299" y="0"/>
                      <a:pt x="383168" y="23718"/>
                      <a:pt x="428611" y="62389"/>
                    </a:cubicBezTo>
                    <a:cubicBezTo>
                      <a:pt x="420865" y="66513"/>
                      <a:pt x="413119" y="71154"/>
                      <a:pt x="405890" y="75279"/>
                    </a:cubicBezTo>
                    <a:cubicBezTo>
                      <a:pt x="392980" y="83013"/>
                      <a:pt x="379037" y="91263"/>
                      <a:pt x="364578" y="99512"/>
                    </a:cubicBezTo>
                    <a:cubicBezTo>
                      <a:pt x="369225" y="90747"/>
                      <a:pt x="372840" y="81466"/>
                      <a:pt x="374906" y="71154"/>
                    </a:cubicBezTo>
                    <a:cubicBezTo>
                      <a:pt x="352184" y="57748"/>
                      <a:pt x="326364" y="47436"/>
                      <a:pt x="299512" y="42795"/>
                    </a:cubicBezTo>
                    <a:cubicBezTo>
                      <a:pt x="319651" y="61357"/>
                      <a:pt x="336692" y="83528"/>
                      <a:pt x="351151" y="108278"/>
                    </a:cubicBezTo>
                    <a:cubicBezTo>
                      <a:pt x="342889" y="113434"/>
                      <a:pt x="334627" y="119105"/>
                      <a:pt x="326364" y="124777"/>
                    </a:cubicBezTo>
                    <a:cubicBezTo>
                      <a:pt x="309323" y="94356"/>
                      <a:pt x="287118" y="68576"/>
                      <a:pt x="260265" y="48983"/>
                    </a:cubicBezTo>
                    <a:cubicBezTo>
                      <a:pt x="228765" y="72185"/>
                      <a:pt x="202945" y="104153"/>
                      <a:pt x="185387" y="141792"/>
                    </a:cubicBezTo>
                    <a:cubicBezTo>
                      <a:pt x="205527" y="157260"/>
                      <a:pt x="230314" y="166026"/>
                      <a:pt x="257683" y="166026"/>
                    </a:cubicBezTo>
                    <a:cubicBezTo>
                      <a:pt x="264396" y="166026"/>
                      <a:pt x="270593" y="165510"/>
                      <a:pt x="276790" y="164479"/>
                    </a:cubicBezTo>
                    <a:cubicBezTo>
                      <a:pt x="266462" y="174275"/>
                      <a:pt x="257683" y="184587"/>
                      <a:pt x="248904" y="194900"/>
                    </a:cubicBezTo>
                    <a:cubicBezTo>
                      <a:pt x="221019" y="193353"/>
                      <a:pt x="195715" y="184587"/>
                      <a:pt x="174026" y="169635"/>
                    </a:cubicBezTo>
                    <a:cubicBezTo>
                      <a:pt x="165247" y="196446"/>
                      <a:pt x="160083" y="224805"/>
                      <a:pt x="160083" y="254710"/>
                    </a:cubicBezTo>
                    <a:cubicBezTo>
                      <a:pt x="160083" y="257288"/>
                      <a:pt x="160600" y="259866"/>
                      <a:pt x="160600" y="261929"/>
                    </a:cubicBezTo>
                    <a:cubicBezTo>
                      <a:pt x="175575" y="268631"/>
                      <a:pt x="191067" y="273788"/>
                      <a:pt x="207593" y="277397"/>
                    </a:cubicBezTo>
                    <a:cubicBezTo>
                      <a:pt x="205527" y="286162"/>
                      <a:pt x="204494" y="294412"/>
                      <a:pt x="203461" y="303177"/>
                    </a:cubicBezTo>
                    <a:cubicBezTo>
                      <a:pt x="189518" y="300084"/>
                      <a:pt x="175575" y="296474"/>
                      <a:pt x="162665" y="291318"/>
                    </a:cubicBezTo>
                    <a:cubicBezTo>
                      <a:pt x="168346" y="331020"/>
                      <a:pt x="181772" y="367112"/>
                      <a:pt x="201912" y="398049"/>
                    </a:cubicBezTo>
                    <a:cubicBezTo>
                      <a:pt x="207593" y="399596"/>
                      <a:pt x="213273" y="400111"/>
                      <a:pt x="218437" y="401143"/>
                    </a:cubicBezTo>
                    <a:cubicBezTo>
                      <a:pt x="223085" y="410939"/>
                      <a:pt x="228249" y="420736"/>
                      <a:pt x="233929" y="430017"/>
                    </a:cubicBezTo>
                    <a:cubicBezTo>
                      <a:pt x="231347" y="430017"/>
                      <a:pt x="228765" y="430017"/>
                      <a:pt x="226183" y="429501"/>
                    </a:cubicBezTo>
                    <a:cubicBezTo>
                      <a:pt x="233412" y="437751"/>
                      <a:pt x="240642" y="444454"/>
                      <a:pt x="248904" y="451156"/>
                    </a:cubicBezTo>
                    <a:cubicBezTo>
                      <a:pt x="252519" y="456313"/>
                      <a:pt x="256650" y="460953"/>
                      <a:pt x="260782" y="465078"/>
                    </a:cubicBezTo>
                    <a:cubicBezTo>
                      <a:pt x="242191" y="491374"/>
                      <a:pt x="229281" y="506842"/>
                      <a:pt x="221019" y="516123"/>
                    </a:cubicBezTo>
                    <a:cubicBezTo>
                      <a:pt x="96050" y="497561"/>
                      <a:pt x="0" y="389799"/>
                      <a:pt x="0" y="259866"/>
                    </a:cubicBezTo>
                    <a:cubicBezTo>
                      <a:pt x="0" y="248007"/>
                      <a:pt x="1033" y="236664"/>
                      <a:pt x="2582" y="225320"/>
                    </a:cubicBezTo>
                    <a:cubicBezTo>
                      <a:pt x="6197" y="200056"/>
                      <a:pt x="12910" y="176338"/>
                      <a:pt x="23238" y="153651"/>
                    </a:cubicBezTo>
                    <a:cubicBezTo>
                      <a:pt x="28402" y="142823"/>
                      <a:pt x="34082" y="131996"/>
                      <a:pt x="40795" y="121168"/>
                    </a:cubicBezTo>
                    <a:cubicBezTo>
                      <a:pt x="42861" y="117559"/>
                      <a:pt x="45443" y="113434"/>
                      <a:pt x="48541" y="109824"/>
                    </a:cubicBezTo>
                    <a:cubicBezTo>
                      <a:pt x="65066" y="86622"/>
                      <a:pt x="85206" y="65998"/>
                      <a:pt x="108444" y="49498"/>
                    </a:cubicBezTo>
                    <a:cubicBezTo>
                      <a:pt x="108444" y="48467"/>
                      <a:pt x="108444" y="47436"/>
                      <a:pt x="108444" y="46405"/>
                    </a:cubicBezTo>
                    <a:lnTo>
                      <a:pt x="112058" y="46405"/>
                    </a:lnTo>
                    <a:cubicBezTo>
                      <a:pt x="154403" y="17531"/>
                      <a:pt x="205011" y="0"/>
                      <a:pt x="260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" name="iSḻidê">
                <a:extLst>
                  <a:ext uri="{FF2B5EF4-FFF2-40B4-BE49-F238E27FC236}">
                    <a16:creationId xmlns:a16="http://schemas.microsoft.com/office/drawing/2014/main" id="{6D4E8979-DBE4-4DBB-8119-21B097CBE19A}"/>
                  </a:ext>
                </a:extLst>
              </p:cNvPr>
              <p:cNvSpPr/>
              <p:nvPr/>
            </p:nvSpPr>
            <p:spPr bwMode="auto">
              <a:xfrm>
                <a:off x="4646467" y="3400258"/>
                <a:ext cx="2999168" cy="791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  <a:p>
                <a:pPr algn="ctr"/>
                <a:r>
                  <a:rPr lang="en-US" altLang="zh-CN" sz="1600" dirty="0"/>
                  <a:t>……</a:t>
                </a:r>
              </a:p>
            </p:txBody>
          </p:sp>
          <p:sp>
            <p:nvSpPr>
              <p:cNvPr id="18" name="ïsḷîḋè">
                <a:extLst>
                  <a:ext uri="{FF2B5EF4-FFF2-40B4-BE49-F238E27FC236}">
                    <a16:creationId xmlns:a16="http://schemas.microsoft.com/office/drawing/2014/main" id="{0A05C112-96D2-4C63-A0CA-ACD93FA1542D}"/>
                  </a:ext>
                </a:extLst>
              </p:cNvPr>
              <p:cNvSpPr txBox="1"/>
              <p:nvPr/>
            </p:nvSpPr>
            <p:spPr bwMode="auto">
              <a:xfrm>
                <a:off x="4646467" y="2958453"/>
                <a:ext cx="299916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此处输入标题</a:t>
                </a:r>
                <a:endParaRPr lang="en-US" altLang="zh-CN" sz="2000" b="1" dirty="0"/>
              </a:p>
            </p:txBody>
          </p:sp>
          <p:sp>
            <p:nvSpPr>
              <p:cNvPr id="19" name="işļîdè">
                <a:extLst>
                  <a:ext uri="{FF2B5EF4-FFF2-40B4-BE49-F238E27FC236}">
                    <a16:creationId xmlns:a16="http://schemas.microsoft.com/office/drawing/2014/main" id="{B384EB4F-6BAA-4168-B743-749277401D0A}"/>
                  </a:ext>
                </a:extLst>
              </p:cNvPr>
              <p:cNvSpPr/>
              <p:nvPr/>
            </p:nvSpPr>
            <p:spPr bwMode="auto">
              <a:xfrm>
                <a:off x="4646467" y="4295794"/>
                <a:ext cx="2999168" cy="791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  <a:p>
                <a:pPr algn="ctr"/>
                <a:r>
                  <a:rPr lang="en-US" altLang="zh-CN" sz="1600" dirty="0"/>
                  <a:t>……</a:t>
                </a:r>
              </a:p>
            </p:txBody>
          </p:sp>
        </p:grpSp>
        <p:grpSp>
          <p:nvGrpSpPr>
            <p:cNvPr id="8" name="iṩḻïdè">
              <a:extLst>
                <a:ext uri="{FF2B5EF4-FFF2-40B4-BE49-F238E27FC236}">
                  <a16:creationId xmlns:a16="http://schemas.microsoft.com/office/drawing/2014/main" id="{C109CA1C-C31A-41C2-A073-ADE7E98DD214}"/>
                </a:ext>
              </a:extLst>
            </p:cNvPr>
            <p:cNvGrpSpPr/>
            <p:nvPr/>
          </p:nvGrpSpPr>
          <p:grpSpPr>
            <a:xfrm>
              <a:off x="785457" y="2641524"/>
              <a:ext cx="2999168" cy="1800325"/>
              <a:chOff x="785457" y="2641524"/>
              <a:chExt cx="2999168" cy="1800325"/>
            </a:xfrm>
          </p:grpSpPr>
          <p:sp>
            <p:nvSpPr>
              <p:cNvPr id="13" name="ïşḷíḓè">
                <a:extLst>
                  <a:ext uri="{FF2B5EF4-FFF2-40B4-BE49-F238E27FC236}">
                    <a16:creationId xmlns:a16="http://schemas.microsoft.com/office/drawing/2014/main" id="{B9618733-CB67-4025-A3D9-0F480D7FF658}"/>
                  </a:ext>
                </a:extLst>
              </p:cNvPr>
              <p:cNvSpPr/>
              <p:nvPr/>
            </p:nvSpPr>
            <p:spPr bwMode="auto">
              <a:xfrm>
                <a:off x="1986360" y="2641524"/>
                <a:ext cx="597364" cy="485631"/>
              </a:xfrm>
              <a:custGeom>
                <a:avLst/>
                <a:gdLst>
                  <a:gd name="connsiteX0" fmla="*/ 390482 w 564166"/>
                  <a:gd name="connsiteY0" fmla="*/ 307997 h 458643"/>
                  <a:gd name="connsiteX1" fmla="*/ 403395 w 564166"/>
                  <a:gd name="connsiteY1" fmla="*/ 307997 h 458643"/>
                  <a:gd name="connsiteX2" fmla="*/ 439265 w 564166"/>
                  <a:gd name="connsiteY2" fmla="*/ 353908 h 458643"/>
                  <a:gd name="connsiteX3" fmla="*/ 434961 w 564166"/>
                  <a:gd name="connsiteY3" fmla="*/ 361082 h 458643"/>
                  <a:gd name="connsiteX4" fmla="*/ 419178 w 564166"/>
                  <a:gd name="connsiteY4" fmla="*/ 361082 h 458643"/>
                  <a:gd name="connsiteX5" fmla="*/ 492353 w 564166"/>
                  <a:gd name="connsiteY5" fmla="*/ 419905 h 458643"/>
                  <a:gd name="connsiteX6" fmla="*/ 512440 w 564166"/>
                  <a:gd name="connsiteY6" fmla="*/ 438557 h 458643"/>
                  <a:gd name="connsiteX7" fmla="*/ 492353 w 564166"/>
                  <a:gd name="connsiteY7" fmla="*/ 458643 h 458643"/>
                  <a:gd name="connsiteX8" fmla="*/ 379004 w 564166"/>
                  <a:gd name="connsiteY8" fmla="*/ 361082 h 458643"/>
                  <a:gd name="connsiteX9" fmla="*/ 358916 w 564166"/>
                  <a:gd name="connsiteY9" fmla="*/ 361082 h 458643"/>
                  <a:gd name="connsiteX10" fmla="*/ 354612 w 564166"/>
                  <a:gd name="connsiteY10" fmla="*/ 353908 h 458643"/>
                  <a:gd name="connsiteX11" fmla="*/ 277051 w 564166"/>
                  <a:gd name="connsiteY11" fmla="*/ 307997 h 458643"/>
                  <a:gd name="connsiteX12" fmla="*/ 288553 w 564166"/>
                  <a:gd name="connsiteY12" fmla="*/ 307997 h 458643"/>
                  <a:gd name="connsiteX13" fmla="*/ 324497 w 564166"/>
                  <a:gd name="connsiteY13" fmla="*/ 353908 h 458643"/>
                  <a:gd name="connsiteX14" fmla="*/ 320183 w 564166"/>
                  <a:gd name="connsiteY14" fmla="*/ 361082 h 458643"/>
                  <a:gd name="connsiteX15" fmla="*/ 301493 w 564166"/>
                  <a:gd name="connsiteY15" fmla="*/ 361082 h 458643"/>
                  <a:gd name="connsiteX16" fmla="*/ 301493 w 564166"/>
                  <a:gd name="connsiteY16" fmla="*/ 438557 h 458643"/>
                  <a:gd name="connsiteX17" fmla="*/ 282802 w 564166"/>
                  <a:gd name="connsiteY17" fmla="*/ 458643 h 458643"/>
                  <a:gd name="connsiteX18" fmla="*/ 262673 w 564166"/>
                  <a:gd name="connsiteY18" fmla="*/ 438557 h 458643"/>
                  <a:gd name="connsiteX19" fmla="*/ 262673 w 564166"/>
                  <a:gd name="connsiteY19" fmla="*/ 361082 h 458643"/>
                  <a:gd name="connsiteX20" fmla="*/ 243982 w 564166"/>
                  <a:gd name="connsiteY20" fmla="*/ 361082 h 458643"/>
                  <a:gd name="connsiteX21" fmla="*/ 239669 w 564166"/>
                  <a:gd name="connsiteY21" fmla="*/ 353908 h 458643"/>
                  <a:gd name="connsiteX22" fmla="*/ 162189 w 564166"/>
                  <a:gd name="connsiteY22" fmla="*/ 307997 h 458643"/>
                  <a:gd name="connsiteX23" fmla="*/ 173671 w 564166"/>
                  <a:gd name="connsiteY23" fmla="*/ 307997 h 458643"/>
                  <a:gd name="connsiteX24" fmla="*/ 209554 w 564166"/>
                  <a:gd name="connsiteY24" fmla="*/ 353908 h 458643"/>
                  <a:gd name="connsiteX25" fmla="*/ 205248 w 564166"/>
                  <a:gd name="connsiteY25" fmla="*/ 361082 h 458643"/>
                  <a:gd name="connsiteX26" fmla="*/ 185154 w 564166"/>
                  <a:gd name="connsiteY26" fmla="*/ 361082 h 458643"/>
                  <a:gd name="connsiteX27" fmla="*/ 71765 w 564166"/>
                  <a:gd name="connsiteY27" fmla="*/ 458643 h 458643"/>
                  <a:gd name="connsiteX28" fmla="*/ 53106 w 564166"/>
                  <a:gd name="connsiteY28" fmla="*/ 438557 h 458643"/>
                  <a:gd name="connsiteX29" fmla="*/ 71765 w 564166"/>
                  <a:gd name="connsiteY29" fmla="*/ 419905 h 458643"/>
                  <a:gd name="connsiteX30" fmla="*/ 146401 w 564166"/>
                  <a:gd name="connsiteY30" fmla="*/ 361082 h 458643"/>
                  <a:gd name="connsiteX31" fmla="*/ 129177 w 564166"/>
                  <a:gd name="connsiteY31" fmla="*/ 361082 h 458643"/>
                  <a:gd name="connsiteX32" fmla="*/ 124871 w 564166"/>
                  <a:gd name="connsiteY32" fmla="*/ 353908 h 458643"/>
                  <a:gd name="connsiteX33" fmla="*/ 340222 w 564166"/>
                  <a:gd name="connsiteY33" fmla="*/ 0 h 458643"/>
                  <a:gd name="connsiteX34" fmla="*/ 453630 w 564166"/>
                  <a:gd name="connsiteY34" fmla="*/ 118973 h 458643"/>
                  <a:gd name="connsiteX35" fmla="*/ 525407 w 564166"/>
                  <a:gd name="connsiteY35" fmla="*/ 179176 h 458643"/>
                  <a:gd name="connsiteX36" fmla="*/ 564166 w 564166"/>
                  <a:gd name="connsiteY36" fmla="*/ 232212 h 458643"/>
                  <a:gd name="connsiteX37" fmla="*/ 518229 w 564166"/>
                  <a:gd name="connsiteY37" fmla="*/ 286681 h 458643"/>
                  <a:gd name="connsiteX38" fmla="*/ 45937 w 564166"/>
                  <a:gd name="connsiteY38" fmla="*/ 286681 h 458643"/>
                  <a:gd name="connsiteX39" fmla="*/ 0 w 564166"/>
                  <a:gd name="connsiteY39" fmla="*/ 232212 h 458643"/>
                  <a:gd name="connsiteX40" fmla="*/ 45937 w 564166"/>
                  <a:gd name="connsiteY40" fmla="*/ 179176 h 458643"/>
                  <a:gd name="connsiteX41" fmla="*/ 111972 w 564166"/>
                  <a:gd name="connsiteY41" fmla="*/ 103205 h 458643"/>
                  <a:gd name="connsiteX42" fmla="*/ 134941 w 564166"/>
                  <a:gd name="connsiteY42" fmla="*/ 107505 h 458643"/>
                  <a:gd name="connsiteX43" fmla="*/ 209589 w 564166"/>
                  <a:gd name="connsiteY43" fmla="*/ 22934 h 458643"/>
                  <a:gd name="connsiteX44" fmla="*/ 256961 w 564166"/>
                  <a:gd name="connsiteY44" fmla="*/ 43002 h 458643"/>
                  <a:gd name="connsiteX45" fmla="*/ 340222 w 564166"/>
                  <a:gd name="connsiteY45" fmla="*/ 0 h 458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64166" h="458643">
                    <a:moveTo>
                      <a:pt x="390482" y="307997"/>
                    </a:moveTo>
                    <a:cubicBezTo>
                      <a:pt x="394786" y="303693"/>
                      <a:pt x="399091" y="303693"/>
                      <a:pt x="403395" y="307997"/>
                    </a:cubicBezTo>
                    <a:lnTo>
                      <a:pt x="439265" y="353908"/>
                    </a:lnTo>
                    <a:cubicBezTo>
                      <a:pt x="442135" y="358212"/>
                      <a:pt x="440700" y="361082"/>
                      <a:pt x="434961" y="361082"/>
                    </a:cubicBezTo>
                    <a:lnTo>
                      <a:pt x="419178" y="361082"/>
                    </a:lnTo>
                    <a:cubicBezTo>
                      <a:pt x="426352" y="394081"/>
                      <a:pt x="456483" y="419905"/>
                      <a:pt x="492353" y="419905"/>
                    </a:cubicBezTo>
                    <a:cubicBezTo>
                      <a:pt x="503831" y="419905"/>
                      <a:pt x="512440" y="428514"/>
                      <a:pt x="512440" y="438557"/>
                    </a:cubicBezTo>
                    <a:cubicBezTo>
                      <a:pt x="512440" y="450035"/>
                      <a:pt x="503831" y="458643"/>
                      <a:pt x="492353" y="458643"/>
                    </a:cubicBezTo>
                    <a:cubicBezTo>
                      <a:pt x="434961" y="458643"/>
                      <a:pt x="387612" y="415601"/>
                      <a:pt x="379004" y="361082"/>
                    </a:cubicBezTo>
                    <a:lnTo>
                      <a:pt x="358916" y="361082"/>
                    </a:lnTo>
                    <a:cubicBezTo>
                      <a:pt x="353177" y="361082"/>
                      <a:pt x="351742" y="358212"/>
                      <a:pt x="354612" y="353908"/>
                    </a:cubicBezTo>
                    <a:close/>
                    <a:moveTo>
                      <a:pt x="277051" y="307997"/>
                    </a:moveTo>
                    <a:cubicBezTo>
                      <a:pt x="279926" y="303693"/>
                      <a:pt x="285677" y="303693"/>
                      <a:pt x="288553" y="307997"/>
                    </a:cubicBezTo>
                    <a:lnTo>
                      <a:pt x="324497" y="353908"/>
                    </a:lnTo>
                    <a:cubicBezTo>
                      <a:pt x="327372" y="358212"/>
                      <a:pt x="325934" y="361082"/>
                      <a:pt x="320183" y="361082"/>
                    </a:cubicBezTo>
                    <a:lnTo>
                      <a:pt x="301493" y="361082"/>
                    </a:lnTo>
                    <a:lnTo>
                      <a:pt x="301493" y="438557"/>
                    </a:lnTo>
                    <a:cubicBezTo>
                      <a:pt x="301493" y="450035"/>
                      <a:pt x="292866" y="458643"/>
                      <a:pt x="282802" y="458643"/>
                    </a:cubicBezTo>
                    <a:cubicBezTo>
                      <a:pt x="271300" y="458643"/>
                      <a:pt x="262673" y="450035"/>
                      <a:pt x="262673" y="438557"/>
                    </a:cubicBezTo>
                    <a:lnTo>
                      <a:pt x="262673" y="361082"/>
                    </a:lnTo>
                    <a:lnTo>
                      <a:pt x="243982" y="361082"/>
                    </a:lnTo>
                    <a:cubicBezTo>
                      <a:pt x="238231" y="361082"/>
                      <a:pt x="236793" y="358212"/>
                      <a:pt x="239669" y="353908"/>
                    </a:cubicBezTo>
                    <a:close/>
                    <a:moveTo>
                      <a:pt x="162189" y="307997"/>
                    </a:moveTo>
                    <a:cubicBezTo>
                      <a:pt x="165059" y="303693"/>
                      <a:pt x="169365" y="303693"/>
                      <a:pt x="173671" y="307997"/>
                    </a:cubicBezTo>
                    <a:lnTo>
                      <a:pt x="209554" y="353908"/>
                    </a:lnTo>
                    <a:cubicBezTo>
                      <a:pt x="212424" y="358212"/>
                      <a:pt x="210989" y="361082"/>
                      <a:pt x="205248" y="361082"/>
                    </a:cubicBezTo>
                    <a:lnTo>
                      <a:pt x="185154" y="361082"/>
                    </a:lnTo>
                    <a:cubicBezTo>
                      <a:pt x="176542" y="415601"/>
                      <a:pt x="129177" y="458643"/>
                      <a:pt x="71765" y="458643"/>
                    </a:cubicBezTo>
                    <a:cubicBezTo>
                      <a:pt x="61718" y="458643"/>
                      <a:pt x="53106" y="450035"/>
                      <a:pt x="53106" y="438557"/>
                    </a:cubicBezTo>
                    <a:cubicBezTo>
                      <a:pt x="53106" y="428514"/>
                      <a:pt x="61718" y="419905"/>
                      <a:pt x="71765" y="419905"/>
                    </a:cubicBezTo>
                    <a:cubicBezTo>
                      <a:pt x="107648" y="419905"/>
                      <a:pt x="137789" y="394081"/>
                      <a:pt x="146401" y="361082"/>
                    </a:cubicBezTo>
                    <a:lnTo>
                      <a:pt x="129177" y="361082"/>
                    </a:lnTo>
                    <a:cubicBezTo>
                      <a:pt x="123436" y="361082"/>
                      <a:pt x="122001" y="358212"/>
                      <a:pt x="124871" y="353908"/>
                    </a:cubicBezTo>
                    <a:close/>
                    <a:moveTo>
                      <a:pt x="340222" y="0"/>
                    </a:moveTo>
                    <a:cubicBezTo>
                      <a:pt x="399079" y="0"/>
                      <a:pt x="447888" y="51603"/>
                      <a:pt x="453630" y="118973"/>
                    </a:cubicBezTo>
                    <a:cubicBezTo>
                      <a:pt x="488083" y="118973"/>
                      <a:pt x="515358" y="144774"/>
                      <a:pt x="525407" y="179176"/>
                    </a:cubicBezTo>
                    <a:cubicBezTo>
                      <a:pt x="546940" y="183476"/>
                      <a:pt x="564166" y="204977"/>
                      <a:pt x="564166" y="232212"/>
                    </a:cubicBezTo>
                    <a:cubicBezTo>
                      <a:pt x="564166" y="262313"/>
                      <a:pt x="544069" y="286681"/>
                      <a:pt x="518229" y="286681"/>
                    </a:cubicBezTo>
                    <a:lnTo>
                      <a:pt x="45937" y="286681"/>
                    </a:lnTo>
                    <a:cubicBezTo>
                      <a:pt x="20097" y="286681"/>
                      <a:pt x="0" y="262313"/>
                      <a:pt x="0" y="232212"/>
                    </a:cubicBezTo>
                    <a:cubicBezTo>
                      <a:pt x="0" y="202110"/>
                      <a:pt x="20097" y="179176"/>
                      <a:pt x="45937" y="179176"/>
                    </a:cubicBezTo>
                    <a:cubicBezTo>
                      <a:pt x="45937" y="136173"/>
                      <a:pt x="76084" y="103205"/>
                      <a:pt x="111972" y="103205"/>
                    </a:cubicBezTo>
                    <a:cubicBezTo>
                      <a:pt x="119150" y="103205"/>
                      <a:pt x="127763" y="104639"/>
                      <a:pt x="134941" y="107505"/>
                    </a:cubicBezTo>
                    <a:cubicBezTo>
                      <a:pt x="134941" y="60203"/>
                      <a:pt x="169394" y="22934"/>
                      <a:pt x="209589" y="22934"/>
                    </a:cubicBezTo>
                    <a:cubicBezTo>
                      <a:pt x="228251" y="22934"/>
                      <a:pt x="244042" y="30102"/>
                      <a:pt x="256961" y="43002"/>
                    </a:cubicBezTo>
                    <a:cubicBezTo>
                      <a:pt x="278494" y="15767"/>
                      <a:pt x="307205" y="0"/>
                      <a:pt x="340222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" name="i$1iḍè">
                <a:extLst>
                  <a:ext uri="{FF2B5EF4-FFF2-40B4-BE49-F238E27FC236}">
                    <a16:creationId xmlns:a16="http://schemas.microsoft.com/office/drawing/2014/main" id="{FA5CB490-BD18-4B11-8817-53633D358ABC}"/>
                  </a:ext>
                </a:extLst>
              </p:cNvPr>
              <p:cNvSpPr/>
              <p:nvPr/>
            </p:nvSpPr>
            <p:spPr bwMode="auto">
              <a:xfrm>
                <a:off x="785457" y="3649902"/>
                <a:ext cx="2999168" cy="791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  <a:p>
                <a:pPr algn="ctr"/>
                <a:r>
                  <a:rPr lang="en-US" altLang="zh-CN" sz="1600" dirty="0"/>
                  <a:t>……</a:t>
                </a:r>
              </a:p>
            </p:txBody>
          </p:sp>
          <p:sp>
            <p:nvSpPr>
              <p:cNvPr id="15" name="ïṡḻiḑé">
                <a:extLst>
                  <a:ext uri="{FF2B5EF4-FFF2-40B4-BE49-F238E27FC236}">
                    <a16:creationId xmlns:a16="http://schemas.microsoft.com/office/drawing/2014/main" id="{7584C1EF-9A5F-4914-847A-9DBEE7DAD5FF}"/>
                  </a:ext>
                </a:extLst>
              </p:cNvPr>
              <p:cNvSpPr txBox="1"/>
              <p:nvPr/>
            </p:nvSpPr>
            <p:spPr bwMode="auto">
              <a:xfrm>
                <a:off x="785457" y="3208097"/>
                <a:ext cx="299916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此处输入标题</a:t>
                </a:r>
                <a:endParaRPr lang="en-US" altLang="zh-CN" sz="2000" b="1" dirty="0"/>
              </a:p>
            </p:txBody>
          </p:sp>
        </p:grpSp>
        <p:grpSp>
          <p:nvGrpSpPr>
            <p:cNvPr id="9" name="ïśḻidé">
              <a:extLst>
                <a:ext uri="{FF2B5EF4-FFF2-40B4-BE49-F238E27FC236}">
                  <a16:creationId xmlns:a16="http://schemas.microsoft.com/office/drawing/2014/main" id="{91B1267C-E7E4-4A23-AE1E-5159CD4F147E}"/>
                </a:ext>
              </a:extLst>
            </p:cNvPr>
            <p:cNvGrpSpPr/>
            <p:nvPr/>
          </p:nvGrpSpPr>
          <p:grpSpPr>
            <a:xfrm>
              <a:off x="8386755" y="2593722"/>
              <a:ext cx="2999168" cy="1848127"/>
              <a:chOff x="8386755" y="2593722"/>
              <a:chExt cx="2999168" cy="1848127"/>
            </a:xfrm>
          </p:grpSpPr>
          <p:sp>
            <p:nvSpPr>
              <p:cNvPr id="10" name="ïŝḻîďê">
                <a:extLst>
                  <a:ext uri="{FF2B5EF4-FFF2-40B4-BE49-F238E27FC236}">
                    <a16:creationId xmlns:a16="http://schemas.microsoft.com/office/drawing/2014/main" id="{D9E22D9D-A554-4B80-92FC-AEFCDE2AF0F7}"/>
                  </a:ext>
                </a:extLst>
              </p:cNvPr>
              <p:cNvSpPr/>
              <p:nvPr/>
            </p:nvSpPr>
            <p:spPr bwMode="auto">
              <a:xfrm>
                <a:off x="9587658" y="2593722"/>
                <a:ext cx="597364" cy="581236"/>
              </a:xfrm>
              <a:custGeom>
                <a:avLst/>
                <a:gdLst>
                  <a:gd name="connsiteX0" fmla="*/ 273512 w 601147"/>
                  <a:gd name="connsiteY0" fmla="*/ 584635 h 584917"/>
                  <a:gd name="connsiteX1" fmla="*/ 273513 w 601147"/>
                  <a:gd name="connsiteY1" fmla="*/ 584635 h 584917"/>
                  <a:gd name="connsiteX2" fmla="*/ 273583 w 601147"/>
                  <a:gd name="connsiteY2" fmla="*/ 584635 h 584917"/>
                  <a:gd name="connsiteX3" fmla="*/ 273583 w 601147"/>
                  <a:gd name="connsiteY3" fmla="*/ 584917 h 584917"/>
                  <a:gd name="connsiteX4" fmla="*/ 273512 w 601147"/>
                  <a:gd name="connsiteY4" fmla="*/ 584917 h 584917"/>
                  <a:gd name="connsiteX5" fmla="*/ 509977 w 601147"/>
                  <a:gd name="connsiteY5" fmla="*/ 386927 h 584917"/>
                  <a:gd name="connsiteX6" fmla="*/ 441599 w 601147"/>
                  <a:gd name="connsiteY6" fmla="*/ 411333 h 584917"/>
                  <a:gd name="connsiteX7" fmla="*/ 441599 w 601147"/>
                  <a:gd name="connsiteY7" fmla="*/ 471114 h 584917"/>
                  <a:gd name="connsiteX8" fmla="*/ 509977 w 601147"/>
                  <a:gd name="connsiteY8" fmla="*/ 558592 h 584917"/>
                  <a:gd name="connsiteX9" fmla="*/ 509977 w 601147"/>
                  <a:gd name="connsiteY9" fmla="*/ 356214 h 584917"/>
                  <a:gd name="connsiteX10" fmla="*/ 601147 w 601147"/>
                  <a:gd name="connsiteY10" fmla="*/ 385008 h 584917"/>
                  <a:gd name="connsiteX11" fmla="*/ 601147 w 601147"/>
                  <a:gd name="connsiteY11" fmla="*/ 471114 h 584917"/>
                  <a:gd name="connsiteX12" fmla="*/ 509977 w 601147"/>
                  <a:gd name="connsiteY12" fmla="*/ 584917 h 584917"/>
                  <a:gd name="connsiteX13" fmla="*/ 418806 w 601147"/>
                  <a:gd name="connsiteY13" fmla="*/ 471114 h 584917"/>
                  <a:gd name="connsiteX14" fmla="*/ 418806 w 601147"/>
                  <a:gd name="connsiteY14" fmla="*/ 385008 h 584917"/>
                  <a:gd name="connsiteX15" fmla="*/ 509977 w 601147"/>
                  <a:gd name="connsiteY15" fmla="*/ 356214 h 584917"/>
                  <a:gd name="connsiteX16" fmla="*/ 273513 w 601147"/>
                  <a:gd name="connsiteY16" fmla="*/ 0 h 584917"/>
                  <a:gd name="connsiteX17" fmla="*/ 424549 w 601147"/>
                  <a:gd name="connsiteY17" fmla="*/ 150820 h 584917"/>
                  <a:gd name="connsiteX18" fmla="*/ 341067 w 601147"/>
                  <a:gd name="connsiteY18" fmla="*/ 308771 h 584917"/>
                  <a:gd name="connsiteX19" fmla="*/ 453383 w 601147"/>
                  <a:gd name="connsiteY19" fmla="*/ 364163 h 584917"/>
                  <a:gd name="connsiteX20" fmla="*/ 427570 w 601147"/>
                  <a:gd name="connsiteY20" fmla="*/ 363889 h 584917"/>
                  <a:gd name="connsiteX21" fmla="*/ 395989 w 601147"/>
                  <a:gd name="connsiteY21" fmla="*/ 351000 h 584917"/>
                  <a:gd name="connsiteX22" fmla="*/ 395989 w 601147"/>
                  <a:gd name="connsiteY22" fmla="*/ 471108 h 584917"/>
                  <a:gd name="connsiteX23" fmla="*/ 449264 w 601147"/>
                  <a:gd name="connsiteY23" fmla="*/ 570376 h 584917"/>
                  <a:gd name="connsiteX24" fmla="*/ 273513 w 601147"/>
                  <a:gd name="connsiteY24" fmla="*/ 584635 h 584917"/>
                  <a:gd name="connsiteX25" fmla="*/ 350129 w 601147"/>
                  <a:gd name="connsiteY25" fmla="*/ 508402 h 584917"/>
                  <a:gd name="connsiteX26" fmla="*/ 285595 w 601147"/>
                  <a:gd name="connsiteY26" fmla="*/ 352646 h 584917"/>
                  <a:gd name="connsiteX27" fmla="*/ 286419 w 601147"/>
                  <a:gd name="connsiteY27" fmla="*/ 352646 h 584917"/>
                  <a:gd name="connsiteX28" fmla="*/ 311409 w 601147"/>
                  <a:gd name="connsiteY28" fmla="*/ 323853 h 584917"/>
                  <a:gd name="connsiteX29" fmla="*/ 273513 w 601147"/>
                  <a:gd name="connsiteY29" fmla="*/ 330708 h 584917"/>
                  <a:gd name="connsiteX30" fmla="*/ 235616 w 601147"/>
                  <a:gd name="connsiteY30" fmla="*/ 323853 h 584917"/>
                  <a:gd name="connsiteX31" fmla="*/ 260880 w 601147"/>
                  <a:gd name="connsiteY31" fmla="*/ 352646 h 584917"/>
                  <a:gd name="connsiteX32" fmla="*/ 261430 w 601147"/>
                  <a:gd name="connsiteY32" fmla="*/ 352646 h 584917"/>
                  <a:gd name="connsiteX33" fmla="*/ 196896 w 601147"/>
                  <a:gd name="connsiteY33" fmla="*/ 508402 h 584917"/>
                  <a:gd name="connsiteX34" fmla="*/ 273513 w 601147"/>
                  <a:gd name="connsiteY34" fmla="*/ 584635 h 584917"/>
                  <a:gd name="connsiteX35" fmla="*/ 0 w 601147"/>
                  <a:gd name="connsiteY35" fmla="*/ 517451 h 584917"/>
                  <a:gd name="connsiteX36" fmla="*/ 205958 w 601147"/>
                  <a:gd name="connsiteY36" fmla="*/ 308771 h 584917"/>
                  <a:gd name="connsiteX37" fmla="*/ 122476 w 601147"/>
                  <a:gd name="connsiteY37" fmla="*/ 150820 h 584917"/>
                  <a:gd name="connsiteX38" fmla="*/ 273513 w 601147"/>
                  <a:gd name="connsiteY38" fmla="*/ 0 h 584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01147" h="584917">
                    <a:moveTo>
                      <a:pt x="273512" y="584635"/>
                    </a:moveTo>
                    <a:lnTo>
                      <a:pt x="273513" y="584635"/>
                    </a:lnTo>
                    <a:lnTo>
                      <a:pt x="273583" y="584635"/>
                    </a:lnTo>
                    <a:lnTo>
                      <a:pt x="273583" y="584917"/>
                    </a:lnTo>
                    <a:lnTo>
                      <a:pt x="273512" y="584917"/>
                    </a:lnTo>
                    <a:close/>
                    <a:moveTo>
                      <a:pt x="509977" y="386927"/>
                    </a:moveTo>
                    <a:cubicBezTo>
                      <a:pt x="484163" y="406671"/>
                      <a:pt x="459448" y="411333"/>
                      <a:pt x="441599" y="411333"/>
                    </a:cubicBezTo>
                    <a:lnTo>
                      <a:pt x="441599" y="471114"/>
                    </a:lnTo>
                    <a:cubicBezTo>
                      <a:pt x="441599" y="509505"/>
                      <a:pt x="484438" y="543235"/>
                      <a:pt x="509977" y="558592"/>
                    </a:cubicBezTo>
                    <a:close/>
                    <a:moveTo>
                      <a:pt x="509977" y="356214"/>
                    </a:moveTo>
                    <a:cubicBezTo>
                      <a:pt x="555562" y="403929"/>
                      <a:pt x="601147" y="385008"/>
                      <a:pt x="601147" y="385008"/>
                    </a:cubicBezTo>
                    <a:lnTo>
                      <a:pt x="601147" y="471114"/>
                    </a:lnTo>
                    <a:cubicBezTo>
                      <a:pt x="601147" y="539396"/>
                      <a:pt x="509977" y="584917"/>
                      <a:pt x="509977" y="584917"/>
                    </a:cubicBezTo>
                    <a:cubicBezTo>
                      <a:pt x="509977" y="584917"/>
                      <a:pt x="418806" y="539396"/>
                      <a:pt x="418806" y="471114"/>
                    </a:cubicBezTo>
                    <a:lnTo>
                      <a:pt x="418806" y="385008"/>
                    </a:lnTo>
                    <a:cubicBezTo>
                      <a:pt x="418806" y="385008"/>
                      <a:pt x="464391" y="403929"/>
                      <a:pt x="509977" y="356214"/>
                    </a:cubicBezTo>
                    <a:close/>
                    <a:moveTo>
                      <a:pt x="273513" y="0"/>
                    </a:moveTo>
                    <a:cubicBezTo>
                      <a:pt x="356994" y="0"/>
                      <a:pt x="424549" y="67458"/>
                      <a:pt x="424549" y="150820"/>
                    </a:cubicBezTo>
                    <a:cubicBezTo>
                      <a:pt x="424549" y="210052"/>
                      <a:pt x="390497" y="275590"/>
                      <a:pt x="341067" y="308771"/>
                    </a:cubicBezTo>
                    <a:cubicBezTo>
                      <a:pt x="383357" y="319465"/>
                      <a:pt x="421528" y="339483"/>
                      <a:pt x="453383" y="364163"/>
                    </a:cubicBezTo>
                    <a:cubicBezTo>
                      <a:pt x="438280" y="367454"/>
                      <a:pt x="427570" y="363889"/>
                      <a:pt x="427570" y="363889"/>
                    </a:cubicBezTo>
                    <a:lnTo>
                      <a:pt x="395989" y="351000"/>
                    </a:lnTo>
                    <a:lnTo>
                      <a:pt x="395989" y="471108"/>
                    </a:lnTo>
                    <a:cubicBezTo>
                      <a:pt x="395989" y="513338"/>
                      <a:pt x="422901" y="547341"/>
                      <a:pt x="449264" y="570376"/>
                    </a:cubicBezTo>
                    <a:cubicBezTo>
                      <a:pt x="399559" y="579973"/>
                      <a:pt x="336673" y="584635"/>
                      <a:pt x="273513" y="584635"/>
                    </a:cubicBezTo>
                    <a:lnTo>
                      <a:pt x="350129" y="508402"/>
                    </a:lnTo>
                    <a:lnTo>
                      <a:pt x="285595" y="352646"/>
                    </a:lnTo>
                    <a:lnTo>
                      <a:pt x="286419" y="352646"/>
                    </a:lnTo>
                    <a:lnTo>
                      <a:pt x="311409" y="323853"/>
                    </a:lnTo>
                    <a:cubicBezTo>
                      <a:pt x="299326" y="328240"/>
                      <a:pt x="286694" y="330708"/>
                      <a:pt x="273513" y="330708"/>
                    </a:cubicBezTo>
                    <a:cubicBezTo>
                      <a:pt x="260331" y="330708"/>
                      <a:pt x="247699" y="328240"/>
                      <a:pt x="235616" y="323853"/>
                    </a:cubicBezTo>
                    <a:lnTo>
                      <a:pt x="260880" y="352646"/>
                    </a:lnTo>
                    <a:lnTo>
                      <a:pt x="261430" y="352646"/>
                    </a:lnTo>
                    <a:lnTo>
                      <a:pt x="196896" y="508402"/>
                    </a:lnTo>
                    <a:lnTo>
                      <a:pt x="273513" y="584635"/>
                    </a:lnTo>
                    <a:cubicBezTo>
                      <a:pt x="136756" y="584635"/>
                      <a:pt x="0" y="562423"/>
                      <a:pt x="0" y="517451"/>
                    </a:cubicBezTo>
                    <a:cubicBezTo>
                      <a:pt x="0" y="441218"/>
                      <a:pt x="87601" y="338661"/>
                      <a:pt x="205958" y="308771"/>
                    </a:cubicBezTo>
                    <a:cubicBezTo>
                      <a:pt x="156528" y="275590"/>
                      <a:pt x="122476" y="210052"/>
                      <a:pt x="122476" y="150820"/>
                    </a:cubicBezTo>
                    <a:cubicBezTo>
                      <a:pt x="122476" y="67458"/>
                      <a:pt x="190031" y="0"/>
                      <a:pt x="27351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" name="íšlïḍè">
                <a:extLst>
                  <a:ext uri="{FF2B5EF4-FFF2-40B4-BE49-F238E27FC236}">
                    <a16:creationId xmlns:a16="http://schemas.microsoft.com/office/drawing/2014/main" id="{647454F3-06DF-499B-A945-0686678ED680}"/>
                  </a:ext>
                </a:extLst>
              </p:cNvPr>
              <p:cNvSpPr/>
              <p:nvPr/>
            </p:nvSpPr>
            <p:spPr bwMode="auto">
              <a:xfrm>
                <a:off x="8386755" y="3649902"/>
                <a:ext cx="2999168" cy="791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  <a:p>
                <a:pPr algn="ctr"/>
                <a:r>
                  <a:rPr lang="en-US" altLang="zh-CN" sz="1600" dirty="0"/>
                  <a:t>……</a:t>
                </a:r>
              </a:p>
            </p:txBody>
          </p:sp>
          <p:sp>
            <p:nvSpPr>
              <p:cNvPr id="12" name="ïşļîḍé">
                <a:extLst>
                  <a:ext uri="{FF2B5EF4-FFF2-40B4-BE49-F238E27FC236}">
                    <a16:creationId xmlns:a16="http://schemas.microsoft.com/office/drawing/2014/main" id="{C914FCEB-B85F-4029-9E78-CE831158A73A}"/>
                  </a:ext>
                </a:extLst>
              </p:cNvPr>
              <p:cNvSpPr txBox="1"/>
              <p:nvPr/>
            </p:nvSpPr>
            <p:spPr bwMode="auto">
              <a:xfrm>
                <a:off x="8386755" y="3208097"/>
                <a:ext cx="299916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此处输入标题</a:t>
                </a:r>
                <a:endParaRPr lang="en-US" altLang="zh-CN" sz="2000" b="1" dirty="0"/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145CC0B4-B361-485E-ABB8-CCBDB8AA42E8}"/>
              </a:ext>
            </a:extLst>
          </p:cNvPr>
          <p:cNvGrpSpPr/>
          <p:nvPr/>
        </p:nvGrpSpPr>
        <p:grpSpPr>
          <a:xfrm>
            <a:off x="943430" y="-203200"/>
            <a:ext cx="3657859" cy="1725947"/>
            <a:chOff x="943430" y="-203200"/>
            <a:chExt cx="3657859" cy="172594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3CD5711-A238-4B68-B721-3232F885E5FF}"/>
                </a:ext>
              </a:extLst>
            </p:cNvPr>
            <p:cNvSpPr/>
            <p:nvPr/>
          </p:nvSpPr>
          <p:spPr>
            <a:xfrm>
              <a:off x="943430" y="-203200"/>
              <a:ext cx="638628" cy="1725947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îṥlide">
              <a:extLst>
                <a:ext uri="{FF2B5EF4-FFF2-40B4-BE49-F238E27FC236}">
                  <a16:creationId xmlns:a16="http://schemas.microsoft.com/office/drawing/2014/main" id="{05DA5EBD-E9FE-47AC-9BAE-DCC6276A5025}"/>
                </a:ext>
              </a:extLst>
            </p:cNvPr>
            <p:cNvSpPr/>
            <p:nvPr/>
          </p:nvSpPr>
          <p:spPr>
            <a:xfrm>
              <a:off x="1714478" y="909948"/>
              <a:ext cx="2886811" cy="346648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800" b="1" dirty="0">
                  <a:solidFill>
                    <a:schemeClr val="accent4"/>
                  </a:solidFill>
                </a:rPr>
                <a:t>此处输入标题</a:t>
              </a:r>
              <a:endParaRPr lang="en-US" altLang="zh-CN" sz="2800" b="1" dirty="0">
                <a:solidFill>
                  <a:schemeClr val="accent4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E6321F7-09A3-4D43-A669-00B8AE02D2D1}"/>
                </a:ext>
              </a:extLst>
            </p:cNvPr>
            <p:cNvSpPr/>
            <p:nvPr/>
          </p:nvSpPr>
          <p:spPr>
            <a:xfrm>
              <a:off x="1282037" y="882755"/>
              <a:ext cx="432441" cy="401035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8022446"/>
      </p:ext>
    </p:extLst>
  </p:cSld>
  <p:clrMapOvr>
    <a:masterClrMapping/>
  </p:clrMapOvr>
  <p:transition spd="slow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F2C5923-A958-434A-AA91-C9768B3D828B}"/>
              </a:ext>
            </a:extLst>
          </p:cNvPr>
          <p:cNvSpPr txBox="1"/>
          <p:nvPr/>
        </p:nvSpPr>
        <p:spPr>
          <a:xfrm>
            <a:off x="8194420" y="1112413"/>
            <a:ext cx="3068664" cy="1200329"/>
          </a:xfrm>
          <a:prstGeom prst="rect">
            <a:avLst/>
          </a:prstGeom>
          <a:noFill/>
          <a:ln>
            <a:solidFill>
              <a:srgbClr val="D2D2D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rgbClr val="636162"/>
                </a:solidFill>
                <a:cs typeface="+mn-ea"/>
                <a:sym typeface="+mn-lt"/>
              </a:rPr>
              <a:t>LOGO</a:t>
            </a:r>
            <a:endParaRPr lang="zh-CN" altLang="en-US" sz="7200" b="1" dirty="0">
              <a:solidFill>
                <a:srgbClr val="636162"/>
              </a:solidFill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0CFCD99-419D-4A8E-A3EA-1CDDBBD63EC2}"/>
              </a:ext>
            </a:extLst>
          </p:cNvPr>
          <p:cNvGrpSpPr/>
          <p:nvPr/>
        </p:nvGrpSpPr>
        <p:grpSpPr>
          <a:xfrm>
            <a:off x="1349830" y="-159656"/>
            <a:ext cx="4439838" cy="7017656"/>
            <a:chOff x="1349830" y="-159656"/>
            <a:chExt cx="4439838" cy="701765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D14BA08-82D5-4762-A2B9-45C2B0A92EBC}"/>
                </a:ext>
              </a:extLst>
            </p:cNvPr>
            <p:cNvSpPr/>
            <p:nvPr/>
          </p:nvSpPr>
          <p:spPr>
            <a:xfrm>
              <a:off x="1567543" y="5522683"/>
              <a:ext cx="1335314" cy="1335317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95DD870-DF4B-4923-8B65-47A24BA6F5A0}"/>
                </a:ext>
              </a:extLst>
            </p:cNvPr>
            <p:cNvGrpSpPr/>
            <p:nvPr/>
          </p:nvGrpSpPr>
          <p:grpSpPr>
            <a:xfrm>
              <a:off x="1349830" y="-159656"/>
              <a:ext cx="4439838" cy="3444105"/>
              <a:chOff x="1349830" y="-159656"/>
              <a:chExt cx="4439838" cy="3444105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6314ABC-DD45-45FA-9A6F-61C2740CFC38}"/>
                  </a:ext>
                </a:extLst>
              </p:cNvPr>
              <p:cNvSpPr/>
              <p:nvPr/>
            </p:nvSpPr>
            <p:spPr>
              <a:xfrm>
                <a:off x="1567543" y="-159656"/>
                <a:ext cx="1335314" cy="3241764"/>
              </a:xfrm>
              <a:prstGeom prst="rect">
                <a:avLst/>
              </a:prstGeom>
              <a:ln w="57150">
                <a:solidFill>
                  <a:srgbClr val="FAF4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AD84A95-9BF2-4781-A501-1B299E7BF1F3}"/>
                  </a:ext>
                </a:extLst>
              </p:cNvPr>
              <p:cNvSpPr txBox="1"/>
              <p:nvPr/>
            </p:nvSpPr>
            <p:spPr>
              <a:xfrm>
                <a:off x="1349830" y="1422401"/>
                <a:ext cx="177074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5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15" name="îṥlide">
                <a:extLst>
                  <a:ext uri="{FF2B5EF4-FFF2-40B4-BE49-F238E27FC236}">
                    <a16:creationId xmlns:a16="http://schemas.microsoft.com/office/drawing/2014/main" id="{49A991E9-ABD9-4731-89D8-3B4AF27A9B3D}"/>
                  </a:ext>
                </a:extLst>
              </p:cNvPr>
              <p:cNvSpPr/>
              <p:nvPr/>
            </p:nvSpPr>
            <p:spPr>
              <a:xfrm>
                <a:off x="2902857" y="2616376"/>
                <a:ext cx="2886811" cy="346648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4000" b="1" dirty="0">
                    <a:solidFill>
                      <a:schemeClr val="tx2"/>
                    </a:solidFill>
                  </a:rPr>
                  <a:t>发展前景</a:t>
                </a:r>
                <a:endParaRPr lang="en-US" altLang="zh-CN" sz="4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C3BB948-5957-424C-8E79-EEB50E2FC861}"/>
                  </a:ext>
                </a:extLst>
              </p:cNvPr>
              <p:cNvSpPr/>
              <p:nvPr/>
            </p:nvSpPr>
            <p:spPr>
              <a:xfrm>
                <a:off x="294639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62C60154-B568-4E39-A38D-536E79E3245E}"/>
                  </a:ext>
                </a:extLst>
              </p:cNvPr>
              <p:cNvSpPr/>
              <p:nvPr/>
            </p:nvSpPr>
            <p:spPr>
              <a:xfrm>
                <a:off x="327402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19850EC9-61E2-4836-B5B1-B7C3F4CC4E2C}"/>
                  </a:ext>
                </a:extLst>
              </p:cNvPr>
              <p:cNvSpPr/>
              <p:nvPr/>
            </p:nvSpPr>
            <p:spPr>
              <a:xfrm>
                <a:off x="360165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FC544DE-B736-4AEF-9877-74D5347AA7A2}"/>
                  </a:ext>
                </a:extLst>
              </p:cNvPr>
              <p:cNvSpPr/>
              <p:nvPr/>
            </p:nvSpPr>
            <p:spPr>
              <a:xfrm>
                <a:off x="392928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92FFFCA-8353-4901-B763-EFA02D83A986}"/>
                  </a:ext>
                </a:extLst>
              </p:cNvPr>
              <p:cNvSpPr/>
              <p:nvPr/>
            </p:nvSpPr>
            <p:spPr>
              <a:xfrm>
                <a:off x="425691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DF1D1F0A-C4C3-420F-9A73-542E733784CF}"/>
                  </a:ext>
                </a:extLst>
              </p:cNvPr>
              <p:cNvSpPr/>
              <p:nvPr/>
            </p:nvSpPr>
            <p:spPr>
              <a:xfrm>
                <a:off x="458454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BB1E71A-904F-4621-B13E-7250F12A4EA3}"/>
                  </a:ext>
                </a:extLst>
              </p:cNvPr>
              <p:cNvSpPr/>
              <p:nvPr/>
            </p:nvSpPr>
            <p:spPr>
              <a:xfrm>
                <a:off x="491217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1DEBFE7-EA9C-46CF-A65C-737F9EC8DC64}"/>
                  </a:ext>
                </a:extLst>
              </p:cNvPr>
              <p:cNvSpPr/>
              <p:nvPr/>
            </p:nvSpPr>
            <p:spPr>
              <a:xfrm>
                <a:off x="523980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8" name="işlîdè">
            <a:extLst>
              <a:ext uri="{FF2B5EF4-FFF2-40B4-BE49-F238E27FC236}">
                <a16:creationId xmlns:a16="http://schemas.microsoft.com/office/drawing/2014/main" id="{042988EB-FE83-40D1-A316-496131ACCE7C}"/>
              </a:ext>
            </a:extLst>
          </p:cNvPr>
          <p:cNvSpPr txBox="1"/>
          <p:nvPr/>
        </p:nvSpPr>
        <p:spPr>
          <a:xfrm>
            <a:off x="1567543" y="3673975"/>
            <a:ext cx="8853714" cy="8870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zh-CN" altLang="en-US" dirty="0"/>
              <a:t>通过复制您的文本后，在此框中选择粘贴。通过复制您的文本后，在此框中选择粘贴。通过复制您的文本后，在此框中选择粘贴。通过复制您的文本后，在此框中选择粘贴。</a:t>
            </a:r>
            <a:endParaRPr lang="en-US" altLang="zh-CN" dirty="0"/>
          </a:p>
          <a:p>
            <a:pPr>
              <a:buSzPct val="25000"/>
            </a:pPr>
            <a:r>
              <a:rPr lang="zh-CN" altLang="en-US" dirty="0"/>
              <a:t>通过复制您的文本后，在此框中选择粘贴。通过复制您的文本后，在此框中选择粘贴。</a:t>
            </a:r>
            <a:endParaRPr lang="en-US" altLang="zh-CN" dirty="0"/>
          </a:p>
          <a:p>
            <a:pPr>
              <a:buSzPct val="25000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6138008"/>
      </p:ext>
    </p:extLst>
  </p:cSld>
  <p:clrMapOvr>
    <a:masterClrMapping/>
  </p:clrMapOvr>
  <p:transition spd="slow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4936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8C116BE-146D-4522-9441-D531E51C6C2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40420"/>
            <a:ext cx="11520488" cy="5003206"/>
            <a:chOff x="0" y="1140420"/>
            <a:chExt cx="11520488" cy="5003206"/>
          </a:xfrm>
        </p:grpSpPr>
        <p:grpSp>
          <p:nvGrpSpPr>
            <p:cNvPr id="4" name="îŝľíḋe">
              <a:extLst>
                <a:ext uri="{FF2B5EF4-FFF2-40B4-BE49-F238E27FC236}">
                  <a16:creationId xmlns:a16="http://schemas.microsoft.com/office/drawing/2014/main" id="{22AE1207-E064-43AF-AEC2-402C6587423E}"/>
                </a:ext>
              </a:extLst>
            </p:cNvPr>
            <p:cNvGrpSpPr/>
            <p:nvPr/>
          </p:nvGrpSpPr>
          <p:grpSpPr>
            <a:xfrm>
              <a:off x="0" y="1533524"/>
              <a:ext cx="4841590" cy="4610102"/>
              <a:chOff x="0" y="1332774"/>
              <a:chExt cx="5052420" cy="4810851"/>
            </a:xfrm>
          </p:grpSpPr>
          <p:grpSp>
            <p:nvGrpSpPr>
              <p:cNvPr id="28" name="i$líḓe">
                <a:extLst>
                  <a:ext uri="{FF2B5EF4-FFF2-40B4-BE49-F238E27FC236}">
                    <a16:creationId xmlns:a16="http://schemas.microsoft.com/office/drawing/2014/main" id="{AD252EC1-E295-44E5-8E6C-F0DE63CC59E6}"/>
                  </a:ext>
                </a:extLst>
              </p:cNvPr>
              <p:cNvGrpSpPr/>
              <p:nvPr/>
            </p:nvGrpSpPr>
            <p:grpSpPr>
              <a:xfrm>
                <a:off x="1123520" y="4550642"/>
                <a:ext cx="3928900" cy="1592983"/>
                <a:chOff x="1123520" y="4464309"/>
                <a:chExt cx="3928900" cy="1592983"/>
              </a:xfrm>
            </p:grpSpPr>
            <p:grpSp>
              <p:nvGrpSpPr>
                <p:cNvPr id="55" name="ïśļïďe">
                  <a:extLst>
                    <a:ext uri="{FF2B5EF4-FFF2-40B4-BE49-F238E27FC236}">
                      <a16:creationId xmlns:a16="http://schemas.microsoft.com/office/drawing/2014/main" id="{5325BDFF-DC63-46BF-820E-11814F3D44F9}"/>
                    </a:ext>
                  </a:extLst>
                </p:cNvPr>
                <p:cNvGrpSpPr/>
                <p:nvPr/>
              </p:nvGrpSpPr>
              <p:grpSpPr>
                <a:xfrm>
                  <a:off x="1123520" y="4464309"/>
                  <a:ext cx="3928900" cy="1592983"/>
                  <a:chOff x="1123520" y="4464309"/>
                  <a:chExt cx="3928900" cy="1592983"/>
                </a:xfrm>
              </p:grpSpPr>
              <p:sp>
                <p:nvSpPr>
                  <p:cNvPr id="67" name="íṥļíḍê">
                    <a:extLst>
                      <a:ext uri="{FF2B5EF4-FFF2-40B4-BE49-F238E27FC236}">
                        <a16:creationId xmlns:a16="http://schemas.microsoft.com/office/drawing/2014/main" id="{69225380-6E8C-4AE5-A0BB-02B0886861BC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1123520" y="4464309"/>
                    <a:ext cx="3928900" cy="1592983"/>
                  </a:xfrm>
                  <a:custGeom>
                    <a:avLst/>
                    <a:gdLst/>
                    <a:ahLst/>
                    <a:cxnLst>
                      <a:cxn ang="0">
                        <a:pos x="1887" y="0"/>
                      </a:cxn>
                      <a:cxn ang="0">
                        <a:pos x="1370" y="77"/>
                      </a:cxn>
                      <a:cxn ang="0">
                        <a:pos x="1044" y="175"/>
                      </a:cxn>
                      <a:cxn ang="0">
                        <a:pos x="906" y="319"/>
                      </a:cxn>
                      <a:cxn ang="0">
                        <a:pos x="834" y="352"/>
                      </a:cxn>
                      <a:cxn ang="0">
                        <a:pos x="779" y="380"/>
                      </a:cxn>
                      <a:cxn ang="0">
                        <a:pos x="674" y="366"/>
                      </a:cxn>
                      <a:cxn ang="0">
                        <a:pos x="584" y="357"/>
                      </a:cxn>
                      <a:cxn ang="0">
                        <a:pos x="468" y="353"/>
                      </a:cxn>
                      <a:cxn ang="0">
                        <a:pos x="351" y="335"/>
                      </a:cxn>
                      <a:cxn ang="0">
                        <a:pos x="306" y="340"/>
                      </a:cxn>
                      <a:cxn ang="0">
                        <a:pos x="241" y="291"/>
                      </a:cxn>
                      <a:cxn ang="0">
                        <a:pos x="197" y="258"/>
                      </a:cxn>
                      <a:cxn ang="0">
                        <a:pos x="91" y="204"/>
                      </a:cxn>
                      <a:cxn ang="0">
                        <a:pos x="37" y="270"/>
                      </a:cxn>
                      <a:cxn ang="0">
                        <a:pos x="55" y="297"/>
                      </a:cxn>
                      <a:cxn ang="0">
                        <a:pos x="32" y="366"/>
                      </a:cxn>
                      <a:cxn ang="0">
                        <a:pos x="112" y="443"/>
                      </a:cxn>
                      <a:cxn ang="0">
                        <a:pos x="273" y="569"/>
                      </a:cxn>
                      <a:cxn ang="0">
                        <a:pos x="443" y="684"/>
                      </a:cxn>
                      <a:cxn ang="0">
                        <a:pos x="684" y="739"/>
                      </a:cxn>
                      <a:cxn ang="0">
                        <a:pos x="849" y="827"/>
                      </a:cxn>
                      <a:cxn ang="0">
                        <a:pos x="1259" y="653"/>
                      </a:cxn>
                      <a:cxn ang="0">
                        <a:pos x="1893" y="463"/>
                      </a:cxn>
                      <a:cxn ang="0">
                        <a:pos x="1887" y="0"/>
                      </a:cxn>
                    </a:cxnLst>
                    <a:rect l="0" t="0" r="r" b="b"/>
                    <a:pathLst>
                      <a:path w="2102" h="853">
                        <a:moveTo>
                          <a:pt x="1887" y="0"/>
                        </a:moveTo>
                        <a:cubicBezTo>
                          <a:pt x="1767" y="2"/>
                          <a:pt x="1450" y="64"/>
                          <a:pt x="1370" y="77"/>
                        </a:cubicBezTo>
                        <a:cubicBezTo>
                          <a:pt x="1253" y="60"/>
                          <a:pt x="1140" y="86"/>
                          <a:pt x="1044" y="175"/>
                        </a:cubicBezTo>
                        <a:cubicBezTo>
                          <a:pt x="948" y="264"/>
                          <a:pt x="906" y="319"/>
                          <a:pt x="906" y="319"/>
                        </a:cubicBezTo>
                        <a:cubicBezTo>
                          <a:pt x="906" y="319"/>
                          <a:pt x="870" y="340"/>
                          <a:pt x="834" y="352"/>
                        </a:cubicBezTo>
                        <a:cubicBezTo>
                          <a:pt x="799" y="364"/>
                          <a:pt x="779" y="380"/>
                          <a:pt x="779" y="380"/>
                        </a:cubicBezTo>
                        <a:cubicBezTo>
                          <a:pt x="779" y="380"/>
                          <a:pt x="709" y="361"/>
                          <a:pt x="674" y="366"/>
                        </a:cubicBezTo>
                        <a:cubicBezTo>
                          <a:pt x="638" y="371"/>
                          <a:pt x="627" y="363"/>
                          <a:pt x="584" y="357"/>
                        </a:cubicBezTo>
                        <a:cubicBezTo>
                          <a:pt x="541" y="351"/>
                          <a:pt x="499" y="359"/>
                          <a:pt x="468" y="353"/>
                        </a:cubicBezTo>
                        <a:cubicBezTo>
                          <a:pt x="436" y="347"/>
                          <a:pt x="385" y="334"/>
                          <a:pt x="351" y="335"/>
                        </a:cubicBezTo>
                        <a:cubicBezTo>
                          <a:pt x="318" y="336"/>
                          <a:pt x="306" y="340"/>
                          <a:pt x="306" y="340"/>
                        </a:cubicBezTo>
                        <a:cubicBezTo>
                          <a:pt x="306" y="340"/>
                          <a:pt x="264" y="302"/>
                          <a:pt x="241" y="291"/>
                        </a:cubicBezTo>
                        <a:cubicBezTo>
                          <a:pt x="219" y="280"/>
                          <a:pt x="197" y="258"/>
                          <a:pt x="197" y="258"/>
                        </a:cubicBezTo>
                        <a:cubicBezTo>
                          <a:pt x="197" y="258"/>
                          <a:pt x="158" y="198"/>
                          <a:pt x="91" y="204"/>
                        </a:cubicBezTo>
                        <a:cubicBezTo>
                          <a:pt x="24" y="210"/>
                          <a:pt x="21" y="250"/>
                          <a:pt x="37" y="270"/>
                        </a:cubicBezTo>
                        <a:cubicBezTo>
                          <a:pt x="53" y="290"/>
                          <a:pt x="55" y="297"/>
                          <a:pt x="55" y="297"/>
                        </a:cubicBezTo>
                        <a:cubicBezTo>
                          <a:pt x="55" y="297"/>
                          <a:pt x="0" y="331"/>
                          <a:pt x="32" y="366"/>
                        </a:cubicBezTo>
                        <a:cubicBezTo>
                          <a:pt x="64" y="401"/>
                          <a:pt x="91" y="417"/>
                          <a:pt x="112" y="443"/>
                        </a:cubicBezTo>
                        <a:cubicBezTo>
                          <a:pt x="133" y="469"/>
                          <a:pt x="207" y="521"/>
                          <a:pt x="273" y="569"/>
                        </a:cubicBezTo>
                        <a:cubicBezTo>
                          <a:pt x="339" y="617"/>
                          <a:pt x="391" y="661"/>
                          <a:pt x="443" y="684"/>
                        </a:cubicBezTo>
                        <a:cubicBezTo>
                          <a:pt x="495" y="708"/>
                          <a:pt x="614" y="714"/>
                          <a:pt x="684" y="739"/>
                        </a:cubicBezTo>
                        <a:cubicBezTo>
                          <a:pt x="753" y="765"/>
                          <a:pt x="808" y="801"/>
                          <a:pt x="849" y="827"/>
                        </a:cubicBezTo>
                        <a:cubicBezTo>
                          <a:pt x="889" y="853"/>
                          <a:pt x="1137" y="725"/>
                          <a:pt x="1259" y="653"/>
                        </a:cubicBezTo>
                        <a:cubicBezTo>
                          <a:pt x="1380" y="582"/>
                          <a:pt x="1684" y="439"/>
                          <a:pt x="1893" y="463"/>
                        </a:cubicBezTo>
                        <a:cubicBezTo>
                          <a:pt x="2102" y="488"/>
                          <a:pt x="2057" y="10"/>
                          <a:pt x="1887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8" name="íŝľïďe">
                    <a:extLst>
                      <a:ext uri="{FF2B5EF4-FFF2-40B4-BE49-F238E27FC236}">
                        <a16:creationId xmlns:a16="http://schemas.microsoft.com/office/drawing/2014/main" id="{D2013981-85F3-498D-9DBD-8B3E368C2C98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1251141" y="4833498"/>
                    <a:ext cx="3801279" cy="1223794"/>
                  </a:xfrm>
                  <a:custGeom>
                    <a:avLst/>
                    <a:gdLst/>
                    <a:ahLst/>
                    <a:cxnLst>
                      <a:cxn ang="0">
                        <a:pos x="779" y="182"/>
                      </a:cxn>
                      <a:cxn ang="0">
                        <a:pos x="674" y="168"/>
                      </a:cxn>
                      <a:cxn ang="0">
                        <a:pos x="584" y="159"/>
                      </a:cxn>
                      <a:cxn ang="0">
                        <a:pos x="468" y="155"/>
                      </a:cxn>
                      <a:cxn ang="0">
                        <a:pos x="351" y="137"/>
                      </a:cxn>
                      <a:cxn ang="0">
                        <a:pos x="306" y="142"/>
                      </a:cxn>
                      <a:cxn ang="0">
                        <a:pos x="197" y="60"/>
                      </a:cxn>
                      <a:cxn ang="0">
                        <a:pos x="91" y="6"/>
                      </a:cxn>
                      <a:cxn ang="0">
                        <a:pos x="37" y="72"/>
                      </a:cxn>
                      <a:cxn ang="0">
                        <a:pos x="55" y="99"/>
                      </a:cxn>
                      <a:cxn ang="0">
                        <a:pos x="32" y="168"/>
                      </a:cxn>
                      <a:cxn ang="0">
                        <a:pos x="112" y="245"/>
                      </a:cxn>
                      <a:cxn ang="0">
                        <a:pos x="273" y="371"/>
                      </a:cxn>
                      <a:cxn ang="0">
                        <a:pos x="443" y="486"/>
                      </a:cxn>
                      <a:cxn ang="0">
                        <a:pos x="684" y="541"/>
                      </a:cxn>
                      <a:cxn ang="0">
                        <a:pos x="849" y="629"/>
                      </a:cxn>
                      <a:cxn ang="0">
                        <a:pos x="1259" y="455"/>
                      </a:cxn>
                      <a:cxn ang="0">
                        <a:pos x="1893" y="265"/>
                      </a:cxn>
                      <a:cxn ang="0">
                        <a:pos x="2011" y="101"/>
                      </a:cxn>
                      <a:cxn ang="0">
                        <a:pos x="1362" y="142"/>
                      </a:cxn>
                      <a:cxn ang="0">
                        <a:pos x="1065" y="316"/>
                      </a:cxn>
                      <a:cxn ang="0">
                        <a:pos x="1157" y="349"/>
                      </a:cxn>
                      <a:cxn ang="0">
                        <a:pos x="1050" y="510"/>
                      </a:cxn>
                      <a:cxn ang="0">
                        <a:pos x="865" y="581"/>
                      </a:cxn>
                      <a:cxn ang="0">
                        <a:pos x="629" y="510"/>
                      </a:cxn>
                      <a:cxn ang="0">
                        <a:pos x="684" y="476"/>
                      </a:cxn>
                      <a:cxn ang="0">
                        <a:pos x="811" y="453"/>
                      </a:cxn>
                      <a:cxn ang="0">
                        <a:pos x="835" y="454"/>
                      </a:cxn>
                      <a:cxn ang="0">
                        <a:pos x="879" y="417"/>
                      </a:cxn>
                      <a:cxn ang="0">
                        <a:pos x="934" y="413"/>
                      </a:cxn>
                      <a:cxn ang="0">
                        <a:pos x="1114" y="380"/>
                      </a:cxn>
                      <a:cxn ang="0">
                        <a:pos x="1078" y="372"/>
                      </a:cxn>
                      <a:cxn ang="0">
                        <a:pos x="835" y="411"/>
                      </a:cxn>
                      <a:cxn ang="0">
                        <a:pos x="515" y="485"/>
                      </a:cxn>
                      <a:cxn ang="0">
                        <a:pos x="406" y="411"/>
                      </a:cxn>
                      <a:cxn ang="0">
                        <a:pos x="453" y="311"/>
                      </a:cxn>
                      <a:cxn ang="0">
                        <a:pos x="597" y="237"/>
                      </a:cxn>
                      <a:cxn ang="0">
                        <a:pos x="779" y="182"/>
                      </a:cxn>
                    </a:cxnLst>
                    <a:rect l="0" t="0" r="r" b="b"/>
                    <a:pathLst>
                      <a:path w="2033" h="655">
                        <a:moveTo>
                          <a:pt x="779" y="182"/>
                        </a:moveTo>
                        <a:cubicBezTo>
                          <a:pt x="779" y="182"/>
                          <a:pt x="709" y="163"/>
                          <a:pt x="674" y="168"/>
                        </a:cubicBezTo>
                        <a:cubicBezTo>
                          <a:pt x="638" y="173"/>
                          <a:pt x="627" y="165"/>
                          <a:pt x="584" y="159"/>
                        </a:cubicBezTo>
                        <a:cubicBezTo>
                          <a:pt x="541" y="153"/>
                          <a:pt x="499" y="161"/>
                          <a:pt x="468" y="155"/>
                        </a:cubicBezTo>
                        <a:cubicBezTo>
                          <a:pt x="436" y="149"/>
                          <a:pt x="385" y="136"/>
                          <a:pt x="351" y="137"/>
                        </a:cubicBezTo>
                        <a:cubicBezTo>
                          <a:pt x="318" y="138"/>
                          <a:pt x="306" y="142"/>
                          <a:pt x="306" y="142"/>
                        </a:cubicBezTo>
                        <a:cubicBezTo>
                          <a:pt x="265" y="112"/>
                          <a:pt x="240" y="91"/>
                          <a:pt x="197" y="60"/>
                        </a:cubicBezTo>
                        <a:cubicBezTo>
                          <a:pt x="197" y="60"/>
                          <a:pt x="158" y="0"/>
                          <a:pt x="91" y="6"/>
                        </a:cubicBezTo>
                        <a:cubicBezTo>
                          <a:pt x="24" y="12"/>
                          <a:pt x="21" y="52"/>
                          <a:pt x="37" y="72"/>
                        </a:cubicBezTo>
                        <a:cubicBezTo>
                          <a:pt x="53" y="92"/>
                          <a:pt x="55" y="99"/>
                          <a:pt x="55" y="99"/>
                        </a:cubicBezTo>
                        <a:cubicBezTo>
                          <a:pt x="55" y="99"/>
                          <a:pt x="0" y="133"/>
                          <a:pt x="32" y="168"/>
                        </a:cubicBezTo>
                        <a:cubicBezTo>
                          <a:pt x="64" y="203"/>
                          <a:pt x="91" y="219"/>
                          <a:pt x="112" y="245"/>
                        </a:cubicBezTo>
                        <a:cubicBezTo>
                          <a:pt x="133" y="271"/>
                          <a:pt x="207" y="323"/>
                          <a:pt x="273" y="371"/>
                        </a:cubicBezTo>
                        <a:cubicBezTo>
                          <a:pt x="339" y="419"/>
                          <a:pt x="391" y="463"/>
                          <a:pt x="443" y="486"/>
                        </a:cubicBezTo>
                        <a:cubicBezTo>
                          <a:pt x="495" y="510"/>
                          <a:pt x="614" y="516"/>
                          <a:pt x="684" y="541"/>
                        </a:cubicBezTo>
                        <a:cubicBezTo>
                          <a:pt x="753" y="567"/>
                          <a:pt x="808" y="603"/>
                          <a:pt x="849" y="629"/>
                        </a:cubicBezTo>
                        <a:cubicBezTo>
                          <a:pt x="889" y="655"/>
                          <a:pt x="1137" y="527"/>
                          <a:pt x="1259" y="455"/>
                        </a:cubicBezTo>
                        <a:cubicBezTo>
                          <a:pt x="1380" y="384"/>
                          <a:pt x="1753" y="249"/>
                          <a:pt x="1893" y="265"/>
                        </a:cubicBezTo>
                        <a:cubicBezTo>
                          <a:pt x="2033" y="282"/>
                          <a:pt x="1990" y="169"/>
                          <a:pt x="2011" y="101"/>
                        </a:cubicBezTo>
                        <a:cubicBezTo>
                          <a:pt x="1979" y="96"/>
                          <a:pt x="1402" y="124"/>
                          <a:pt x="1362" y="142"/>
                        </a:cubicBezTo>
                        <a:cubicBezTo>
                          <a:pt x="1266" y="185"/>
                          <a:pt x="1098" y="278"/>
                          <a:pt x="1065" y="316"/>
                        </a:cubicBezTo>
                        <a:cubicBezTo>
                          <a:pt x="1027" y="359"/>
                          <a:pt x="1118" y="371"/>
                          <a:pt x="1157" y="349"/>
                        </a:cubicBezTo>
                        <a:cubicBezTo>
                          <a:pt x="1223" y="313"/>
                          <a:pt x="1146" y="451"/>
                          <a:pt x="1050" y="510"/>
                        </a:cubicBezTo>
                        <a:cubicBezTo>
                          <a:pt x="955" y="570"/>
                          <a:pt x="899" y="604"/>
                          <a:pt x="865" y="581"/>
                        </a:cubicBezTo>
                        <a:cubicBezTo>
                          <a:pt x="832" y="557"/>
                          <a:pt x="719" y="508"/>
                          <a:pt x="629" y="510"/>
                        </a:cubicBezTo>
                        <a:cubicBezTo>
                          <a:pt x="539" y="512"/>
                          <a:pt x="640" y="486"/>
                          <a:pt x="684" y="476"/>
                        </a:cubicBezTo>
                        <a:cubicBezTo>
                          <a:pt x="728" y="467"/>
                          <a:pt x="796" y="442"/>
                          <a:pt x="811" y="453"/>
                        </a:cubicBezTo>
                        <a:cubicBezTo>
                          <a:pt x="827" y="464"/>
                          <a:pt x="837" y="474"/>
                          <a:pt x="835" y="454"/>
                        </a:cubicBezTo>
                        <a:cubicBezTo>
                          <a:pt x="833" y="434"/>
                          <a:pt x="836" y="427"/>
                          <a:pt x="879" y="417"/>
                        </a:cubicBezTo>
                        <a:cubicBezTo>
                          <a:pt x="922" y="406"/>
                          <a:pt x="909" y="416"/>
                          <a:pt x="934" y="413"/>
                        </a:cubicBezTo>
                        <a:cubicBezTo>
                          <a:pt x="958" y="410"/>
                          <a:pt x="1063" y="401"/>
                          <a:pt x="1114" y="380"/>
                        </a:cubicBezTo>
                        <a:cubicBezTo>
                          <a:pt x="1165" y="359"/>
                          <a:pt x="1161" y="344"/>
                          <a:pt x="1078" y="372"/>
                        </a:cubicBezTo>
                        <a:cubicBezTo>
                          <a:pt x="995" y="400"/>
                          <a:pt x="946" y="382"/>
                          <a:pt x="835" y="411"/>
                        </a:cubicBezTo>
                        <a:cubicBezTo>
                          <a:pt x="724" y="440"/>
                          <a:pt x="595" y="483"/>
                          <a:pt x="515" y="485"/>
                        </a:cubicBezTo>
                        <a:cubicBezTo>
                          <a:pt x="434" y="486"/>
                          <a:pt x="416" y="442"/>
                          <a:pt x="406" y="411"/>
                        </a:cubicBezTo>
                        <a:cubicBezTo>
                          <a:pt x="396" y="380"/>
                          <a:pt x="414" y="346"/>
                          <a:pt x="453" y="311"/>
                        </a:cubicBezTo>
                        <a:cubicBezTo>
                          <a:pt x="493" y="277"/>
                          <a:pt x="548" y="249"/>
                          <a:pt x="597" y="237"/>
                        </a:cubicBezTo>
                        <a:cubicBezTo>
                          <a:pt x="646" y="225"/>
                          <a:pt x="730" y="205"/>
                          <a:pt x="779" y="18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56" name="iŝlïḋe">
                  <a:extLst>
                    <a:ext uri="{FF2B5EF4-FFF2-40B4-BE49-F238E27FC236}">
                      <a16:creationId xmlns:a16="http://schemas.microsoft.com/office/drawing/2014/main" id="{D40DBA96-720E-4068-AF69-840AE9CA6EC2}"/>
                    </a:ext>
                  </a:extLst>
                </p:cNvPr>
                <p:cNvGrpSpPr/>
                <p:nvPr/>
              </p:nvGrpSpPr>
              <p:grpSpPr>
                <a:xfrm>
                  <a:off x="1948497" y="4831220"/>
                  <a:ext cx="3028718" cy="1071104"/>
                  <a:chOff x="1948497" y="4831220"/>
                  <a:chExt cx="3028718" cy="1071104"/>
                </a:xfrm>
              </p:grpSpPr>
              <p:sp>
                <p:nvSpPr>
                  <p:cNvPr id="58" name="iṧḻidè">
                    <a:extLst>
                      <a:ext uri="{FF2B5EF4-FFF2-40B4-BE49-F238E27FC236}">
                        <a16:creationId xmlns:a16="http://schemas.microsoft.com/office/drawing/2014/main" id="{CA6B84D5-0217-4BEF-A34D-74F3C605E4C3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1948497" y="4838056"/>
                    <a:ext cx="2354150" cy="920693"/>
                  </a:xfrm>
                  <a:custGeom>
                    <a:avLst/>
                    <a:gdLst/>
                    <a:ahLst/>
                    <a:cxnLst>
                      <a:cxn ang="0">
                        <a:pos x="1218" y="75"/>
                      </a:cxn>
                      <a:cxn ang="0">
                        <a:pos x="1019" y="37"/>
                      </a:cxn>
                      <a:cxn ang="0">
                        <a:pos x="742" y="193"/>
                      </a:cxn>
                      <a:cxn ang="0">
                        <a:pos x="612" y="311"/>
                      </a:cxn>
                      <a:cxn ang="0">
                        <a:pos x="356" y="305"/>
                      </a:cxn>
                      <a:cxn ang="0">
                        <a:pos x="237" y="355"/>
                      </a:cxn>
                      <a:cxn ang="0">
                        <a:pos x="185" y="335"/>
                      </a:cxn>
                      <a:cxn ang="0">
                        <a:pos x="53" y="328"/>
                      </a:cxn>
                      <a:cxn ang="0">
                        <a:pos x="14" y="429"/>
                      </a:cxn>
                      <a:cxn ang="0">
                        <a:pos x="59" y="484"/>
                      </a:cxn>
                      <a:cxn ang="0">
                        <a:pos x="166" y="493"/>
                      </a:cxn>
                      <a:cxn ang="0">
                        <a:pos x="283" y="464"/>
                      </a:cxn>
                      <a:cxn ang="0">
                        <a:pos x="479" y="401"/>
                      </a:cxn>
                      <a:cxn ang="0">
                        <a:pos x="611" y="389"/>
                      </a:cxn>
                      <a:cxn ang="0">
                        <a:pos x="726" y="361"/>
                      </a:cxn>
                      <a:cxn ang="0">
                        <a:pos x="760" y="342"/>
                      </a:cxn>
                      <a:cxn ang="0">
                        <a:pos x="701" y="318"/>
                      </a:cxn>
                      <a:cxn ang="0">
                        <a:pos x="984" y="159"/>
                      </a:cxn>
                      <a:cxn ang="0">
                        <a:pos x="1186" y="126"/>
                      </a:cxn>
                      <a:cxn ang="0">
                        <a:pos x="1218" y="75"/>
                      </a:cxn>
                    </a:cxnLst>
                    <a:rect l="0" t="0" r="r" b="b"/>
                    <a:pathLst>
                      <a:path w="1259" h="493">
                        <a:moveTo>
                          <a:pt x="1218" y="75"/>
                        </a:moveTo>
                        <a:cubicBezTo>
                          <a:pt x="1152" y="64"/>
                          <a:pt x="1063" y="0"/>
                          <a:pt x="1019" y="37"/>
                        </a:cubicBezTo>
                        <a:cubicBezTo>
                          <a:pt x="974" y="74"/>
                          <a:pt x="793" y="186"/>
                          <a:pt x="742" y="193"/>
                        </a:cubicBezTo>
                        <a:cubicBezTo>
                          <a:pt x="691" y="200"/>
                          <a:pt x="693" y="291"/>
                          <a:pt x="612" y="311"/>
                        </a:cubicBezTo>
                        <a:cubicBezTo>
                          <a:pt x="531" y="330"/>
                          <a:pt x="415" y="321"/>
                          <a:pt x="356" y="305"/>
                        </a:cubicBezTo>
                        <a:cubicBezTo>
                          <a:pt x="297" y="290"/>
                          <a:pt x="260" y="312"/>
                          <a:pt x="237" y="355"/>
                        </a:cubicBezTo>
                        <a:cubicBezTo>
                          <a:pt x="214" y="397"/>
                          <a:pt x="210" y="361"/>
                          <a:pt x="185" y="335"/>
                        </a:cubicBezTo>
                        <a:cubicBezTo>
                          <a:pt x="160" y="308"/>
                          <a:pt x="91" y="309"/>
                          <a:pt x="53" y="328"/>
                        </a:cubicBezTo>
                        <a:cubicBezTo>
                          <a:pt x="14" y="347"/>
                          <a:pt x="0" y="399"/>
                          <a:pt x="14" y="429"/>
                        </a:cubicBezTo>
                        <a:cubicBezTo>
                          <a:pt x="29" y="460"/>
                          <a:pt x="59" y="484"/>
                          <a:pt x="59" y="484"/>
                        </a:cubicBezTo>
                        <a:cubicBezTo>
                          <a:pt x="166" y="493"/>
                          <a:pt x="166" y="493"/>
                          <a:pt x="166" y="493"/>
                        </a:cubicBezTo>
                        <a:cubicBezTo>
                          <a:pt x="283" y="464"/>
                          <a:pt x="283" y="464"/>
                          <a:pt x="283" y="464"/>
                        </a:cubicBezTo>
                        <a:cubicBezTo>
                          <a:pt x="479" y="401"/>
                          <a:pt x="479" y="401"/>
                          <a:pt x="479" y="401"/>
                        </a:cubicBezTo>
                        <a:cubicBezTo>
                          <a:pt x="611" y="389"/>
                          <a:pt x="611" y="389"/>
                          <a:pt x="611" y="389"/>
                        </a:cubicBezTo>
                        <a:cubicBezTo>
                          <a:pt x="726" y="361"/>
                          <a:pt x="726" y="361"/>
                          <a:pt x="726" y="361"/>
                        </a:cubicBezTo>
                        <a:cubicBezTo>
                          <a:pt x="726" y="361"/>
                          <a:pt x="788" y="334"/>
                          <a:pt x="760" y="342"/>
                        </a:cubicBezTo>
                        <a:cubicBezTo>
                          <a:pt x="732" y="350"/>
                          <a:pt x="669" y="351"/>
                          <a:pt x="701" y="318"/>
                        </a:cubicBezTo>
                        <a:cubicBezTo>
                          <a:pt x="732" y="285"/>
                          <a:pt x="942" y="165"/>
                          <a:pt x="984" y="159"/>
                        </a:cubicBezTo>
                        <a:cubicBezTo>
                          <a:pt x="1026" y="152"/>
                          <a:pt x="1120" y="146"/>
                          <a:pt x="1186" y="126"/>
                        </a:cubicBezTo>
                        <a:cubicBezTo>
                          <a:pt x="1252" y="106"/>
                          <a:pt x="1259" y="75"/>
                          <a:pt x="1218" y="75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9" name="ïsḻíḑê">
                    <a:extLst>
                      <a:ext uri="{FF2B5EF4-FFF2-40B4-BE49-F238E27FC236}">
                        <a16:creationId xmlns:a16="http://schemas.microsoft.com/office/drawing/2014/main" id="{A1CC9E06-23A8-4287-9BFC-90AD2133F74E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3924342" y="5437419"/>
                    <a:ext cx="389700" cy="300821"/>
                  </a:xfrm>
                  <a:custGeom>
                    <a:avLst/>
                    <a:gdLst/>
                    <a:ahLst/>
                    <a:cxnLst>
                      <a:cxn ang="0">
                        <a:pos x="194" y="45"/>
                      </a:cxn>
                      <a:cxn ang="0">
                        <a:pos x="145" y="133"/>
                      </a:cxn>
                      <a:cxn ang="0">
                        <a:pos x="23" y="110"/>
                      </a:cxn>
                      <a:cxn ang="0">
                        <a:pos x="111" y="4"/>
                      </a:cxn>
                      <a:cxn ang="0">
                        <a:pos x="194" y="45"/>
                      </a:cxn>
                    </a:cxnLst>
                    <a:rect l="0" t="0" r="r" b="b"/>
                    <a:pathLst>
                      <a:path w="208" h="161">
                        <a:moveTo>
                          <a:pt x="194" y="45"/>
                        </a:moveTo>
                        <a:cubicBezTo>
                          <a:pt x="205" y="78"/>
                          <a:pt x="208" y="119"/>
                          <a:pt x="145" y="133"/>
                        </a:cubicBezTo>
                        <a:cubicBezTo>
                          <a:pt x="83" y="148"/>
                          <a:pt x="44" y="161"/>
                          <a:pt x="23" y="110"/>
                        </a:cubicBezTo>
                        <a:cubicBezTo>
                          <a:pt x="0" y="55"/>
                          <a:pt x="42" y="7"/>
                          <a:pt x="111" y="4"/>
                        </a:cubicBezTo>
                        <a:cubicBezTo>
                          <a:pt x="181" y="0"/>
                          <a:pt x="186" y="22"/>
                          <a:pt x="194" y="45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85000" lnSpcReduction="20000"/>
                  </a:bodyPr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0" name="íṧľîdé">
                    <a:extLst>
                      <a:ext uri="{FF2B5EF4-FFF2-40B4-BE49-F238E27FC236}">
                        <a16:creationId xmlns:a16="http://schemas.microsoft.com/office/drawing/2014/main" id="{0DAAE84D-E110-4DD9-8296-D8808E062BFA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3662263" y="5129761"/>
                    <a:ext cx="708752" cy="166364"/>
                  </a:xfrm>
                  <a:custGeom>
                    <a:avLst/>
                    <a:gdLst/>
                    <a:ahLst/>
                    <a:cxnLst>
                      <a:cxn ang="0">
                        <a:pos x="343" y="34"/>
                      </a:cxn>
                      <a:cxn ang="0">
                        <a:pos x="226" y="72"/>
                      </a:cxn>
                      <a:cxn ang="0">
                        <a:pos x="138" y="76"/>
                      </a:cxn>
                      <a:cxn ang="0">
                        <a:pos x="23" y="12"/>
                      </a:cxn>
                      <a:cxn ang="0">
                        <a:pos x="86" y="7"/>
                      </a:cxn>
                      <a:cxn ang="0">
                        <a:pos x="108" y="33"/>
                      </a:cxn>
                      <a:cxn ang="0">
                        <a:pos x="217" y="18"/>
                      </a:cxn>
                      <a:cxn ang="0">
                        <a:pos x="320" y="23"/>
                      </a:cxn>
                      <a:cxn ang="0">
                        <a:pos x="343" y="34"/>
                      </a:cxn>
                    </a:cxnLst>
                    <a:rect l="0" t="0" r="r" b="b"/>
                    <a:pathLst>
                      <a:path w="379" h="88">
                        <a:moveTo>
                          <a:pt x="343" y="34"/>
                        </a:moveTo>
                        <a:cubicBezTo>
                          <a:pt x="306" y="43"/>
                          <a:pt x="265" y="60"/>
                          <a:pt x="226" y="72"/>
                        </a:cubicBezTo>
                        <a:cubicBezTo>
                          <a:pt x="186" y="84"/>
                          <a:pt x="161" y="88"/>
                          <a:pt x="138" y="76"/>
                        </a:cubicBezTo>
                        <a:cubicBezTo>
                          <a:pt x="114" y="64"/>
                          <a:pt x="47" y="24"/>
                          <a:pt x="23" y="12"/>
                        </a:cubicBezTo>
                        <a:cubicBezTo>
                          <a:pt x="0" y="0"/>
                          <a:pt x="72" y="2"/>
                          <a:pt x="86" y="7"/>
                        </a:cubicBezTo>
                        <a:cubicBezTo>
                          <a:pt x="101" y="12"/>
                          <a:pt x="91" y="48"/>
                          <a:pt x="108" y="33"/>
                        </a:cubicBezTo>
                        <a:cubicBezTo>
                          <a:pt x="126" y="19"/>
                          <a:pt x="181" y="19"/>
                          <a:pt x="217" y="18"/>
                        </a:cubicBezTo>
                        <a:cubicBezTo>
                          <a:pt x="253" y="18"/>
                          <a:pt x="300" y="26"/>
                          <a:pt x="320" y="23"/>
                        </a:cubicBezTo>
                        <a:cubicBezTo>
                          <a:pt x="339" y="21"/>
                          <a:pt x="379" y="33"/>
                          <a:pt x="343" y="34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25000" lnSpcReduction="20000"/>
                  </a:bodyPr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1" name="îşļídè">
                    <a:extLst>
                      <a:ext uri="{FF2B5EF4-FFF2-40B4-BE49-F238E27FC236}">
                        <a16:creationId xmlns:a16="http://schemas.microsoft.com/office/drawing/2014/main" id="{27266531-564E-46FD-A55F-8529B5B18372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4195536" y="5004420"/>
                    <a:ext cx="781679" cy="647220"/>
                  </a:xfrm>
                  <a:custGeom>
                    <a:avLst/>
                    <a:gdLst/>
                    <a:ahLst/>
                    <a:cxnLst>
                      <a:cxn ang="0">
                        <a:pos x="418" y="200"/>
                      </a:cxn>
                      <a:cxn ang="0">
                        <a:pos x="379" y="221"/>
                      </a:cxn>
                      <a:cxn ang="0">
                        <a:pos x="373" y="178"/>
                      </a:cxn>
                      <a:cxn ang="0">
                        <a:pos x="339" y="170"/>
                      </a:cxn>
                      <a:cxn ang="0">
                        <a:pos x="298" y="126"/>
                      </a:cxn>
                      <a:cxn ang="0">
                        <a:pos x="227" y="123"/>
                      </a:cxn>
                      <a:cxn ang="0">
                        <a:pos x="176" y="48"/>
                      </a:cxn>
                      <a:cxn ang="0">
                        <a:pos x="21" y="15"/>
                      </a:cxn>
                      <a:cxn ang="0">
                        <a:pos x="56" y="100"/>
                      </a:cxn>
                      <a:cxn ang="0">
                        <a:pos x="173" y="209"/>
                      </a:cxn>
                      <a:cxn ang="0">
                        <a:pos x="320" y="324"/>
                      </a:cxn>
                      <a:cxn ang="0">
                        <a:pos x="354" y="306"/>
                      </a:cxn>
                      <a:cxn ang="0">
                        <a:pos x="418" y="200"/>
                      </a:cxn>
                    </a:cxnLst>
                    <a:rect l="0" t="0" r="r" b="b"/>
                    <a:pathLst>
                      <a:path w="418" h="347">
                        <a:moveTo>
                          <a:pt x="418" y="200"/>
                        </a:moveTo>
                        <a:cubicBezTo>
                          <a:pt x="406" y="200"/>
                          <a:pt x="395" y="202"/>
                          <a:pt x="379" y="221"/>
                        </a:cubicBezTo>
                        <a:cubicBezTo>
                          <a:pt x="363" y="239"/>
                          <a:pt x="392" y="192"/>
                          <a:pt x="373" y="178"/>
                        </a:cubicBezTo>
                        <a:cubicBezTo>
                          <a:pt x="354" y="165"/>
                          <a:pt x="353" y="164"/>
                          <a:pt x="339" y="170"/>
                        </a:cubicBezTo>
                        <a:cubicBezTo>
                          <a:pt x="325" y="176"/>
                          <a:pt x="324" y="142"/>
                          <a:pt x="298" y="126"/>
                        </a:cubicBezTo>
                        <a:cubicBezTo>
                          <a:pt x="273" y="111"/>
                          <a:pt x="261" y="113"/>
                          <a:pt x="227" y="123"/>
                        </a:cubicBezTo>
                        <a:cubicBezTo>
                          <a:pt x="193" y="133"/>
                          <a:pt x="275" y="101"/>
                          <a:pt x="176" y="48"/>
                        </a:cubicBezTo>
                        <a:cubicBezTo>
                          <a:pt x="115" y="15"/>
                          <a:pt x="43" y="0"/>
                          <a:pt x="21" y="15"/>
                        </a:cubicBezTo>
                        <a:cubicBezTo>
                          <a:pt x="0" y="30"/>
                          <a:pt x="28" y="81"/>
                          <a:pt x="56" y="100"/>
                        </a:cubicBezTo>
                        <a:cubicBezTo>
                          <a:pt x="83" y="119"/>
                          <a:pt x="151" y="193"/>
                          <a:pt x="173" y="209"/>
                        </a:cubicBezTo>
                        <a:cubicBezTo>
                          <a:pt x="194" y="225"/>
                          <a:pt x="295" y="301"/>
                          <a:pt x="320" y="324"/>
                        </a:cubicBezTo>
                        <a:cubicBezTo>
                          <a:pt x="346" y="347"/>
                          <a:pt x="360" y="341"/>
                          <a:pt x="354" y="306"/>
                        </a:cubicBezTo>
                        <a:cubicBezTo>
                          <a:pt x="348" y="270"/>
                          <a:pt x="376" y="244"/>
                          <a:pt x="418" y="20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2" name="ïṧľîḓè">
                    <a:extLst>
                      <a:ext uri="{FF2B5EF4-FFF2-40B4-BE49-F238E27FC236}">
                        <a16:creationId xmlns:a16="http://schemas.microsoft.com/office/drawing/2014/main" id="{F23027AA-375F-4152-BD54-A0EA01298EE9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4560168" y="4831220"/>
                    <a:ext cx="410210" cy="278031"/>
                  </a:xfrm>
                  <a:custGeom>
                    <a:avLst/>
                    <a:gdLst/>
                    <a:ahLst/>
                    <a:cxnLst>
                      <a:cxn ang="0">
                        <a:pos x="30" y="24"/>
                      </a:cxn>
                      <a:cxn ang="0">
                        <a:pos x="20" y="85"/>
                      </a:cxn>
                      <a:cxn ang="0">
                        <a:pos x="209" y="148"/>
                      </a:cxn>
                      <a:cxn ang="0">
                        <a:pos x="133" y="56"/>
                      </a:cxn>
                      <a:cxn ang="0">
                        <a:pos x="30" y="24"/>
                      </a:cxn>
                    </a:cxnLst>
                    <a:rect l="0" t="0" r="r" b="b"/>
                    <a:pathLst>
                      <a:path w="219" h="148">
                        <a:moveTo>
                          <a:pt x="30" y="24"/>
                        </a:moveTo>
                        <a:cubicBezTo>
                          <a:pt x="0" y="42"/>
                          <a:pt x="6" y="63"/>
                          <a:pt x="20" y="85"/>
                        </a:cubicBezTo>
                        <a:cubicBezTo>
                          <a:pt x="53" y="76"/>
                          <a:pt x="186" y="118"/>
                          <a:pt x="209" y="148"/>
                        </a:cubicBezTo>
                        <a:cubicBezTo>
                          <a:pt x="219" y="113"/>
                          <a:pt x="177" y="100"/>
                          <a:pt x="133" y="56"/>
                        </a:cubicBezTo>
                        <a:cubicBezTo>
                          <a:pt x="112" y="35"/>
                          <a:pt x="71" y="0"/>
                          <a:pt x="30" y="24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77500" lnSpcReduction="20000"/>
                  </a:bodyPr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3" name="íślîḍê">
                    <a:extLst>
                      <a:ext uri="{FF2B5EF4-FFF2-40B4-BE49-F238E27FC236}">
                        <a16:creationId xmlns:a16="http://schemas.microsoft.com/office/drawing/2014/main" id="{72375797-A4C0-45C5-A52D-DFC8306A399C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4184142" y="5106972"/>
                    <a:ext cx="330448" cy="227894"/>
                  </a:xfrm>
                  <a:custGeom>
                    <a:avLst/>
                    <a:gdLst/>
                    <a:ahLst/>
                    <a:cxnLst>
                      <a:cxn ang="0">
                        <a:pos x="18" y="36"/>
                      </a:cxn>
                      <a:cxn ang="0">
                        <a:pos x="145" y="108"/>
                      </a:cxn>
                      <a:cxn ang="0">
                        <a:pos x="162" y="90"/>
                      </a:cxn>
                      <a:cxn ang="0">
                        <a:pos x="18" y="36"/>
                      </a:cxn>
                    </a:cxnLst>
                    <a:rect l="0" t="0" r="r" b="b"/>
                    <a:pathLst>
                      <a:path w="177" h="122">
                        <a:moveTo>
                          <a:pt x="18" y="36"/>
                        </a:moveTo>
                        <a:cubicBezTo>
                          <a:pt x="39" y="44"/>
                          <a:pt x="120" y="93"/>
                          <a:pt x="145" y="108"/>
                        </a:cubicBezTo>
                        <a:cubicBezTo>
                          <a:pt x="171" y="122"/>
                          <a:pt x="177" y="106"/>
                          <a:pt x="162" y="90"/>
                        </a:cubicBezTo>
                        <a:cubicBezTo>
                          <a:pt x="146" y="73"/>
                          <a:pt x="0" y="0"/>
                          <a:pt x="18" y="36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55000" lnSpcReduction="20000"/>
                  </a:bodyPr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4" name="iṡḻïḋe">
                    <a:extLst>
                      <a:ext uri="{FF2B5EF4-FFF2-40B4-BE49-F238E27FC236}">
                        <a16:creationId xmlns:a16="http://schemas.microsoft.com/office/drawing/2014/main" id="{07BD5579-6F0E-4E6D-862A-75636035F1B4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3587058" y="5419188"/>
                    <a:ext cx="230174" cy="225616"/>
                  </a:xfrm>
                  <a:custGeom>
                    <a:avLst/>
                    <a:gdLst/>
                    <a:ahLst/>
                    <a:cxnLst>
                      <a:cxn ang="0">
                        <a:pos x="109" y="105"/>
                      </a:cxn>
                      <a:cxn ang="0">
                        <a:pos x="89" y="15"/>
                      </a:cxn>
                      <a:cxn ang="0">
                        <a:pos x="109" y="105"/>
                      </a:cxn>
                      <a:cxn ang="0">
                        <a:pos x="46" y="120"/>
                      </a:cxn>
                      <a:cxn ang="0">
                        <a:pos x="46" y="118"/>
                      </a:cxn>
                      <a:cxn ang="0">
                        <a:pos x="48" y="121"/>
                      </a:cxn>
                      <a:cxn ang="0">
                        <a:pos x="46" y="120"/>
                      </a:cxn>
                      <a:cxn ang="0">
                        <a:pos x="46" y="40"/>
                      </a:cxn>
                      <a:cxn ang="0">
                        <a:pos x="46" y="5"/>
                      </a:cxn>
                      <a:cxn ang="0">
                        <a:pos x="49" y="0"/>
                      </a:cxn>
                      <a:cxn ang="0">
                        <a:pos x="76" y="103"/>
                      </a:cxn>
                      <a:cxn ang="0">
                        <a:pos x="46" y="40"/>
                      </a:cxn>
                      <a:cxn ang="0">
                        <a:pos x="46" y="5"/>
                      </a:cxn>
                      <a:cxn ang="0">
                        <a:pos x="46" y="40"/>
                      </a:cxn>
                      <a:cxn ang="0">
                        <a:pos x="46" y="5"/>
                      </a:cxn>
                      <a:cxn ang="0">
                        <a:pos x="46" y="118"/>
                      </a:cxn>
                      <a:cxn ang="0">
                        <a:pos x="16" y="8"/>
                      </a:cxn>
                      <a:cxn ang="0">
                        <a:pos x="46" y="120"/>
                      </a:cxn>
                      <a:cxn ang="0">
                        <a:pos x="46" y="118"/>
                      </a:cxn>
                    </a:cxnLst>
                    <a:rect l="0" t="0" r="r" b="b"/>
                    <a:pathLst>
                      <a:path w="124" h="121">
                        <a:moveTo>
                          <a:pt x="109" y="105"/>
                        </a:moveTo>
                        <a:cubicBezTo>
                          <a:pt x="112" y="80"/>
                          <a:pt x="107" y="44"/>
                          <a:pt x="89" y="15"/>
                        </a:cubicBezTo>
                        <a:cubicBezTo>
                          <a:pt x="123" y="43"/>
                          <a:pt x="124" y="79"/>
                          <a:pt x="109" y="105"/>
                        </a:cubicBezTo>
                        <a:close/>
                        <a:moveTo>
                          <a:pt x="46" y="120"/>
                        </a:moveTo>
                        <a:cubicBezTo>
                          <a:pt x="46" y="118"/>
                          <a:pt x="46" y="118"/>
                          <a:pt x="46" y="118"/>
                        </a:cubicBezTo>
                        <a:cubicBezTo>
                          <a:pt x="47" y="119"/>
                          <a:pt x="47" y="120"/>
                          <a:pt x="48" y="121"/>
                        </a:cubicBezTo>
                        <a:cubicBezTo>
                          <a:pt x="47" y="121"/>
                          <a:pt x="47" y="121"/>
                          <a:pt x="46" y="120"/>
                        </a:cubicBezTo>
                        <a:close/>
                        <a:moveTo>
                          <a:pt x="46" y="40"/>
                        </a:moveTo>
                        <a:cubicBezTo>
                          <a:pt x="46" y="5"/>
                          <a:pt x="46" y="5"/>
                          <a:pt x="46" y="5"/>
                        </a:cubicBezTo>
                        <a:cubicBezTo>
                          <a:pt x="47" y="3"/>
                          <a:pt x="48" y="1"/>
                          <a:pt x="49" y="0"/>
                        </a:cubicBezTo>
                        <a:cubicBezTo>
                          <a:pt x="49" y="19"/>
                          <a:pt x="68" y="89"/>
                          <a:pt x="76" y="103"/>
                        </a:cubicBezTo>
                        <a:cubicBezTo>
                          <a:pt x="63" y="95"/>
                          <a:pt x="51" y="66"/>
                          <a:pt x="46" y="40"/>
                        </a:cubicBezTo>
                        <a:close/>
                        <a:moveTo>
                          <a:pt x="46" y="5"/>
                        </a:moveTo>
                        <a:cubicBezTo>
                          <a:pt x="46" y="40"/>
                          <a:pt x="46" y="40"/>
                          <a:pt x="46" y="40"/>
                        </a:cubicBezTo>
                        <a:cubicBezTo>
                          <a:pt x="43" y="27"/>
                          <a:pt x="43" y="13"/>
                          <a:pt x="46" y="5"/>
                        </a:cubicBezTo>
                        <a:close/>
                        <a:moveTo>
                          <a:pt x="46" y="118"/>
                        </a:moveTo>
                        <a:cubicBezTo>
                          <a:pt x="30" y="92"/>
                          <a:pt x="16" y="38"/>
                          <a:pt x="16" y="8"/>
                        </a:cubicBezTo>
                        <a:cubicBezTo>
                          <a:pt x="0" y="43"/>
                          <a:pt x="11" y="99"/>
                          <a:pt x="46" y="120"/>
                        </a:cubicBezTo>
                        <a:lnTo>
                          <a:pt x="46" y="118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55000" lnSpcReduction="20000"/>
                  </a:bodyPr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5" name="iṧ1îdé">
                    <a:extLst>
                      <a:ext uri="{FF2B5EF4-FFF2-40B4-BE49-F238E27FC236}">
                        <a16:creationId xmlns:a16="http://schemas.microsoft.com/office/drawing/2014/main" id="{B275ADEA-A150-44A8-A1A1-2D5271826423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2864632" y="5462487"/>
                    <a:ext cx="1387878" cy="439837"/>
                  </a:xfrm>
                  <a:custGeom>
                    <a:avLst/>
                    <a:gdLst/>
                    <a:ahLst/>
                    <a:cxnLst>
                      <a:cxn ang="0">
                        <a:pos x="0" y="115"/>
                      </a:cxn>
                      <a:cxn ang="0">
                        <a:pos x="289" y="105"/>
                      </a:cxn>
                      <a:cxn ang="0">
                        <a:pos x="708" y="22"/>
                      </a:cxn>
                      <a:cxn ang="0">
                        <a:pos x="508" y="65"/>
                      </a:cxn>
                      <a:cxn ang="0">
                        <a:pos x="0" y="115"/>
                      </a:cxn>
                    </a:cxnLst>
                    <a:rect l="0" t="0" r="r" b="b"/>
                    <a:pathLst>
                      <a:path w="743" h="235">
                        <a:moveTo>
                          <a:pt x="0" y="115"/>
                        </a:moveTo>
                        <a:cubicBezTo>
                          <a:pt x="31" y="147"/>
                          <a:pt x="116" y="167"/>
                          <a:pt x="289" y="105"/>
                        </a:cubicBezTo>
                        <a:cubicBezTo>
                          <a:pt x="462" y="43"/>
                          <a:pt x="673" y="44"/>
                          <a:pt x="708" y="22"/>
                        </a:cubicBezTo>
                        <a:cubicBezTo>
                          <a:pt x="743" y="0"/>
                          <a:pt x="696" y="54"/>
                          <a:pt x="508" y="65"/>
                        </a:cubicBezTo>
                        <a:cubicBezTo>
                          <a:pt x="320" y="76"/>
                          <a:pt x="123" y="235"/>
                          <a:pt x="0" y="115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6" name="íşḷïḋê">
                    <a:extLst>
                      <a:ext uri="{FF2B5EF4-FFF2-40B4-BE49-F238E27FC236}">
                        <a16:creationId xmlns:a16="http://schemas.microsoft.com/office/drawing/2014/main" id="{2DE4FD37-AE96-4B78-A049-21F07E066E60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3696447" y="5161666"/>
                    <a:ext cx="635826" cy="218779"/>
                  </a:xfrm>
                  <a:custGeom>
                    <a:avLst/>
                    <a:gdLst/>
                    <a:ahLst/>
                    <a:cxnLst>
                      <a:cxn ang="0">
                        <a:pos x="340" y="26"/>
                      </a:cxn>
                      <a:cxn ang="0">
                        <a:pos x="188" y="67"/>
                      </a:cxn>
                      <a:cxn ang="0">
                        <a:pos x="111" y="103"/>
                      </a:cxn>
                      <a:cxn ang="0">
                        <a:pos x="112" y="75"/>
                      </a:cxn>
                      <a:cxn ang="0">
                        <a:pos x="32" y="19"/>
                      </a:cxn>
                      <a:cxn ang="0">
                        <a:pos x="128" y="70"/>
                      </a:cxn>
                      <a:cxn ang="0">
                        <a:pos x="340" y="26"/>
                      </a:cxn>
                    </a:cxnLst>
                    <a:rect l="0" t="0" r="r" b="b"/>
                    <a:pathLst>
                      <a:path w="340" h="116">
                        <a:moveTo>
                          <a:pt x="340" y="26"/>
                        </a:moveTo>
                        <a:cubicBezTo>
                          <a:pt x="286" y="47"/>
                          <a:pt x="219" y="57"/>
                          <a:pt x="188" y="67"/>
                        </a:cubicBezTo>
                        <a:cubicBezTo>
                          <a:pt x="156" y="76"/>
                          <a:pt x="132" y="91"/>
                          <a:pt x="111" y="103"/>
                        </a:cubicBezTo>
                        <a:cubicBezTo>
                          <a:pt x="90" y="116"/>
                          <a:pt x="139" y="96"/>
                          <a:pt x="112" y="75"/>
                        </a:cubicBezTo>
                        <a:cubicBezTo>
                          <a:pt x="85" y="55"/>
                          <a:pt x="64" y="38"/>
                          <a:pt x="32" y="19"/>
                        </a:cubicBezTo>
                        <a:cubicBezTo>
                          <a:pt x="0" y="0"/>
                          <a:pt x="105" y="60"/>
                          <a:pt x="128" y="70"/>
                        </a:cubicBezTo>
                        <a:cubicBezTo>
                          <a:pt x="151" y="80"/>
                          <a:pt x="270" y="38"/>
                          <a:pt x="340" y="26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square" lIns="91440" tIns="45720" rIns="91440" bIns="45720" anchor="ctr">
                    <a:normAutofit fontScale="47500" lnSpcReduction="20000"/>
                  </a:bodyPr>
                  <a:lstStyle/>
                  <a:p>
                    <a:pPr algn="ctr"/>
                    <a:endParaRPr/>
                  </a:p>
                </p:txBody>
              </p:sp>
            </p:grpSp>
            <p:sp>
              <p:nvSpPr>
                <p:cNvPr id="57" name="îšḷîḋe">
                  <a:extLst>
                    <a:ext uri="{FF2B5EF4-FFF2-40B4-BE49-F238E27FC236}">
                      <a16:creationId xmlns:a16="http://schemas.microsoft.com/office/drawing/2014/main" id="{4180CEE4-6E02-4581-9D0D-E37EEA06C599}"/>
                    </a:ext>
                  </a:extLst>
                </p:cNvPr>
                <p:cNvSpPr/>
                <p:nvPr/>
              </p:nvSpPr>
              <p:spPr bwMode="auto">
                <a:xfrm flipH="1">
                  <a:off x="1586145" y="4505330"/>
                  <a:ext cx="920693" cy="877394"/>
                </a:xfrm>
                <a:custGeom>
                  <a:avLst/>
                  <a:gdLst/>
                  <a:ahLst/>
                  <a:cxnLst>
                    <a:cxn ang="0">
                      <a:pos x="212" y="18"/>
                    </a:cxn>
                    <a:cxn ang="0">
                      <a:pos x="114" y="205"/>
                    </a:cxn>
                    <a:cxn ang="0">
                      <a:pos x="125" y="323"/>
                    </a:cxn>
                    <a:cxn ang="0">
                      <a:pos x="276" y="469"/>
                    </a:cxn>
                    <a:cxn ang="0">
                      <a:pos x="315" y="6"/>
                    </a:cxn>
                    <a:cxn ang="0">
                      <a:pos x="212" y="18"/>
                    </a:cxn>
                  </a:cxnLst>
                  <a:rect l="0" t="0" r="r" b="b"/>
                  <a:pathLst>
                    <a:path w="492" h="469">
                      <a:moveTo>
                        <a:pt x="212" y="18"/>
                      </a:moveTo>
                      <a:cubicBezTo>
                        <a:pt x="205" y="158"/>
                        <a:pt x="196" y="211"/>
                        <a:pt x="114" y="205"/>
                      </a:cubicBezTo>
                      <a:cubicBezTo>
                        <a:pt x="31" y="200"/>
                        <a:pt x="0" y="295"/>
                        <a:pt x="125" y="323"/>
                      </a:cubicBezTo>
                      <a:cubicBezTo>
                        <a:pt x="220" y="345"/>
                        <a:pt x="224" y="420"/>
                        <a:pt x="276" y="469"/>
                      </a:cubicBezTo>
                      <a:cubicBezTo>
                        <a:pt x="276" y="469"/>
                        <a:pt x="492" y="61"/>
                        <a:pt x="315" y="6"/>
                      </a:cubicBezTo>
                      <a:cubicBezTo>
                        <a:pt x="298" y="0"/>
                        <a:pt x="236" y="14"/>
                        <a:pt x="212" y="18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9" name="ïsľîdè">
                <a:extLst>
                  <a:ext uri="{FF2B5EF4-FFF2-40B4-BE49-F238E27FC236}">
                    <a16:creationId xmlns:a16="http://schemas.microsoft.com/office/drawing/2014/main" id="{C4032A46-D2D2-48AC-A7DA-24CE2C9299F1}"/>
                  </a:ext>
                </a:extLst>
              </p:cNvPr>
              <p:cNvSpPr/>
              <p:nvPr/>
            </p:nvSpPr>
            <p:spPr bwMode="auto">
              <a:xfrm flipH="1">
                <a:off x="0" y="4425301"/>
                <a:ext cx="2021424" cy="1317230"/>
              </a:xfrm>
              <a:custGeom>
                <a:avLst/>
                <a:gdLst/>
                <a:ahLst/>
                <a:cxnLst>
                  <a:cxn ang="0">
                    <a:pos x="416" y="31"/>
                  </a:cxn>
                  <a:cxn ang="0">
                    <a:pos x="363" y="31"/>
                  </a:cxn>
                  <a:cxn ang="0">
                    <a:pos x="34" y="68"/>
                  </a:cxn>
                  <a:cxn ang="0">
                    <a:pos x="13" y="235"/>
                  </a:cxn>
                  <a:cxn ang="0">
                    <a:pos x="72" y="704"/>
                  </a:cxn>
                  <a:cxn ang="0">
                    <a:pos x="410" y="696"/>
                  </a:cxn>
                  <a:cxn ang="0">
                    <a:pos x="1082" y="696"/>
                  </a:cxn>
                  <a:cxn ang="0">
                    <a:pos x="1082" y="0"/>
                  </a:cxn>
                  <a:cxn ang="0">
                    <a:pos x="416" y="31"/>
                  </a:cxn>
                </a:cxnLst>
                <a:rect l="0" t="0" r="r" b="b"/>
                <a:pathLst>
                  <a:path w="1082" h="704">
                    <a:moveTo>
                      <a:pt x="416" y="31"/>
                    </a:moveTo>
                    <a:cubicBezTo>
                      <a:pt x="397" y="31"/>
                      <a:pt x="379" y="31"/>
                      <a:pt x="363" y="31"/>
                    </a:cubicBezTo>
                    <a:cubicBezTo>
                      <a:pt x="229" y="27"/>
                      <a:pt x="69" y="64"/>
                      <a:pt x="34" y="68"/>
                    </a:cubicBezTo>
                    <a:cubicBezTo>
                      <a:pt x="0" y="71"/>
                      <a:pt x="7" y="130"/>
                      <a:pt x="13" y="235"/>
                    </a:cubicBezTo>
                    <a:cubicBezTo>
                      <a:pt x="18" y="341"/>
                      <a:pt x="62" y="672"/>
                      <a:pt x="72" y="704"/>
                    </a:cubicBezTo>
                    <a:cubicBezTo>
                      <a:pt x="190" y="698"/>
                      <a:pt x="303" y="696"/>
                      <a:pt x="410" y="696"/>
                    </a:cubicBezTo>
                    <a:cubicBezTo>
                      <a:pt x="1082" y="696"/>
                      <a:pt x="1082" y="696"/>
                      <a:pt x="1082" y="696"/>
                    </a:cubicBezTo>
                    <a:cubicBezTo>
                      <a:pt x="1082" y="0"/>
                      <a:pt x="1082" y="0"/>
                      <a:pt x="1082" y="0"/>
                    </a:cubicBezTo>
                    <a:lnTo>
                      <a:pt x="416" y="3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0" name="îṧlíḑé">
                <a:extLst>
                  <a:ext uri="{FF2B5EF4-FFF2-40B4-BE49-F238E27FC236}">
                    <a16:creationId xmlns:a16="http://schemas.microsoft.com/office/drawing/2014/main" id="{0EC0E5CD-1372-4AB7-8AC4-590B303F939B}"/>
                  </a:ext>
                </a:extLst>
              </p:cNvPr>
              <p:cNvSpPr/>
              <p:nvPr/>
            </p:nvSpPr>
            <p:spPr bwMode="auto">
              <a:xfrm flipH="1">
                <a:off x="0" y="4457206"/>
                <a:ext cx="1989519" cy="1246583"/>
              </a:xfrm>
              <a:custGeom>
                <a:avLst/>
                <a:gdLst/>
                <a:ahLst/>
                <a:cxnLst>
                  <a:cxn ang="0">
                    <a:pos x="1065" y="0"/>
                  </a:cxn>
                  <a:cxn ang="0">
                    <a:pos x="345" y="28"/>
                  </a:cxn>
                  <a:cxn ang="0">
                    <a:pos x="33" y="63"/>
                  </a:cxn>
                  <a:cxn ang="0">
                    <a:pos x="12" y="222"/>
                  </a:cxn>
                  <a:cxn ang="0">
                    <a:pos x="69" y="666"/>
                  </a:cxn>
                  <a:cxn ang="0">
                    <a:pos x="420" y="648"/>
                  </a:cxn>
                  <a:cxn ang="0">
                    <a:pos x="1065" y="652"/>
                  </a:cxn>
                  <a:cxn ang="0">
                    <a:pos x="1065" y="0"/>
                  </a:cxn>
                </a:cxnLst>
                <a:rect l="0" t="0" r="r" b="b"/>
                <a:pathLst>
                  <a:path w="1065" h="666">
                    <a:moveTo>
                      <a:pt x="1065" y="0"/>
                    </a:moveTo>
                    <a:cubicBezTo>
                      <a:pt x="1039" y="1"/>
                      <a:pt x="419" y="30"/>
                      <a:pt x="345" y="28"/>
                    </a:cubicBezTo>
                    <a:cubicBezTo>
                      <a:pt x="271" y="26"/>
                      <a:pt x="66" y="60"/>
                      <a:pt x="33" y="63"/>
                    </a:cubicBezTo>
                    <a:cubicBezTo>
                      <a:pt x="0" y="66"/>
                      <a:pt x="7" y="122"/>
                      <a:pt x="12" y="222"/>
                    </a:cubicBezTo>
                    <a:cubicBezTo>
                      <a:pt x="18" y="322"/>
                      <a:pt x="59" y="635"/>
                      <a:pt x="69" y="666"/>
                    </a:cubicBezTo>
                    <a:cubicBezTo>
                      <a:pt x="110" y="650"/>
                      <a:pt x="252" y="646"/>
                      <a:pt x="420" y="648"/>
                    </a:cubicBezTo>
                    <a:cubicBezTo>
                      <a:pt x="1065" y="652"/>
                      <a:pt x="1065" y="652"/>
                      <a:pt x="1065" y="652"/>
                    </a:cubicBezTo>
                    <a:lnTo>
                      <a:pt x="1065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grpSp>
            <p:nvGrpSpPr>
              <p:cNvPr id="31" name="iṣḻîḓê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  <a:extLst>
                  <a:ext uri="{FF2B5EF4-FFF2-40B4-BE49-F238E27FC236}">
                    <a16:creationId xmlns:a16="http://schemas.microsoft.com/office/drawing/2014/main" id="{09D171E2-1267-44FA-8C10-6F55F8F9CF30}"/>
                  </a:ext>
                </a:extLst>
              </p:cNvPr>
              <p:cNvGrpSpPr/>
              <p:nvPr/>
            </p:nvGrpSpPr>
            <p:grpSpPr>
              <a:xfrm>
                <a:off x="2594276" y="1332774"/>
                <a:ext cx="2411717" cy="3452598"/>
                <a:chOff x="4332287" y="904081"/>
                <a:chExt cx="3527426" cy="5049838"/>
              </a:xfrm>
            </p:grpSpPr>
            <p:sp>
              <p:nvSpPr>
                <p:cNvPr id="32" name="ïšḷîḋè">
                  <a:extLst>
                    <a:ext uri="{FF2B5EF4-FFF2-40B4-BE49-F238E27FC236}">
                      <a16:creationId xmlns:a16="http://schemas.microsoft.com/office/drawing/2014/main" id="{205B150C-F736-4BC9-A609-B418DF13B6F0}"/>
                    </a:ext>
                  </a:extLst>
                </p:cNvPr>
                <p:cNvSpPr/>
                <p:nvPr/>
              </p:nvSpPr>
              <p:spPr bwMode="auto">
                <a:xfrm>
                  <a:off x="6105525" y="2507456"/>
                  <a:ext cx="384175" cy="765175"/>
                </a:xfrm>
                <a:custGeom>
                  <a:avLst/>
                  <a:gdLst>
                    <a:gd name="T0" fmla="*/ 108 w 108"/>
                    <a:gd name="T1" fmla="*/ 215 h 215"/>
                    <a:gd name="T2" fmla="*/ 98 w 108"/>
                    <a:gd name="T3" fmla="*/ 205 h 215"/>
                    <a:gd name="T4" fmla="*/ 98 w 108"/>
                    <a:gd name="T5" fmla="*/ 205 h 215"/>
                    <a:gd name="T6" fmla="*/ 78 w 108"/>
                    <a:gd name="T7" fmla="*/ 201 h 215"/>
                    <a:gd name="T8" fmla="*/ 78 w 108"/>
                    <a:gd name="T9" fmla="*/ 200 h 215"/>
                    <a:gd name="T10" fmla="*/ 64 w 108"/>
                    <a:gd name="T11" fmla="*/ 206 h 215"/>
                    <a:gd name="T12" fmla="*/ 59 w 108"/>
                    <a:gd name="T13" fmla="*/ 192 h 215"/>
                    <a:gd name="T14" fmla="*/ 59 w 108"/>
                    <a:gd name="T15" fmla="*/ 192 h 215"/>
                    <a:gd name="T16" fmla="*/ 43 w 108"/>
                    <a:gd name="T17" fmla="*/ 181 h 215"/>
                    <a:gd name="T18" fmla="*/ 43 w 108"/>
                    <a:gd name="T19" fmla="*/ 180 h 215"/>
                    <a:gd name="T20" fmla="*/ 28 w 108"/>
                    <a:gd name="T21" fmla="*/ 180 h 215"/>
                    <a:gd name="T22" fmla="*/ 29 w 108"/>
                    <a:gd name="T23" fmla="*/ 165 h 215"/>
                    <a:gd name="T24" fmla="*/ 28 w 108"/>
                    <a:gd name="T25" fmla="*/ 165 h 215"/>
                    <a:gd name="T26" fmla="*/ 18 w 108"/>
                    <a:gd name="T27" fmla="*/ 148 h 215"/>
                    <a:gd name="T28" fmla="*/ 19 w 108"/>
                    <a:gd name="T29" fmla="*/ 147 h 215"/>
                    <a:gd name="T30" fmla="*/ 6 w 108"/>
                    <a:gd name="T31" fmla="*/ 141 h 215"/>
                    <a:gd name="T32" fmla="*/ 13 w 108"/>
                    <a:gd name="T33" fmla="*/ 128 h 215"/>
                    <a:gd name="T34" fmla="*/ 12 w 108"/>
                    <a:gd name="T35" fmla="*/ 128 h 215"/>
                    <a:gd name="T36" fmla="*/ 10 w 108"/>
                    <a:gd name="T37" fmla="*/ 108 h 215"/>
                    <a:gd name="T38" fmla="*/ 10 w 108"/>
                    <a:gd name="T39" fmla="*/ 107 h 215"/>
                    <a:gd name="T40" fmla="*/ 1 w 108"/>
                    <a:gd name="T41" fmla="*/ 96 h 215"/>
                    <a:gd name="T42" fmla="*/ 12 w 108"/>
                    <a:gd name="T43" fmla="*/ 87 h 215"/>
                    <a:gd name="T44" fmla="*/ 12 w 108"/>
                    <a:gd name="T45" fmla="*/ 87 h 215"/>
                    <a:gd name="T46" fmla="*/ 18 w 108"/>
                    <a:gd name="T47" fmla="*/ 68 h 215"/>
                    <a:gd name="T48" fmla="*/ 19 w 108"/>
                    <a:gd name="T49" fmla="*/ 68 h 215"/>
                    <a:gd name="T50" fmla="*/ 15 w 108"/>
                    <a:gd name="T51" fmla="*/ 54 h 215"/>
                    <a:gd name="T52" fmla="*/ 29 w 108"/>
                    <a:gd name="T53" fmla="*/ 50 h 215"/>
                    <a:gd name="T54" fmla="*/ 29 w 108"/>
                    <a:gd name="T55" fmla="*/ 50 h 215"/>
                    <a:gd name="T56" fmla="*/ 42 w 108"/>
                    <a:gd name="T57" fmla="*/ 35 h 215"/>
                    <a:gd name="T58" fmla="*/ 43 w 108"/>
                    <a:gd name="T59" fmla="*/ 35 h 215"/>
                    <a:gd name="T60" fmla="*/ 45 w 108"/>
                    <a:gd name="T61" fmla="*/ 20 h 215"/>
                    <a:gd name="T62" fmla="*/ 59 w 108"/>
                    <a:gd name="T63" fmla="*/ 23 h 215"/>
                    <a:gd name="T64" fmla="*/ 59 w 108"/>
                    <a:gd name="T65" fmla="*/ 22 h 215"/>
                    <a:gd name="T66" fmla="*/ 77 w 108"/>
                    <a:gd name="T67" fmla="*/ 14 h 215"/>
                    <a:gd name="T68" fmla="*/ 78 w 108"/>
                    <a:gd name="T69" fmla="*/ 15 h 215"/>
                    <a:gd name="T70" fmla="*/ 86 w 108"/>
                    <a:gd name="T71" fmla="*/ 2 h 215"/>
                    <a:gd name="T72" fmla="*/ 98 w 108"/>
                    <a:gd name="T73" fmla="*/ 10 h 215"/>
                    <a:gd name="T74" fmla="*/ 98 w 108"/>
                    <a:gd name="T75" fmla="*/ 1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08" h="215">
                      <a:moveTo>
                        <a:pt x="108" y="0"/>
                      </a:moveTo>
                      <a:cubicBezTo>
                        <a:pt x="108" y="215"/>
                        <a:pt x="108" y="215"/>
                        <a:pt x="108" y="215"/>
                      </a:cubicBezTo>
                      <a:cubicBezTo>
                        <a:pt x="103" y="215"/>
                        <a:pt x="98" y="211"/>
                        <a:pt x="98" y="205"/>
                      </a:cubicBezTo>
                      <a:cubicBezTo>
                        <a:pt x="98" y="205"/>
                        <a:pt x="98" y="205"/>
                        <a:pt x="98" y="205"/>
                      </a:cubicBezTo>
                      <a:cubicBezTo>
                        <a:pt x="98" y="205"/>
                        <a:pt x="98" y="205"/>
                        <a:pt x="98" y="205"/>
                      </a:cubicBezTo>
                      <a:cubicBezTo>
                        <a:pt x="98" y="205"/>
                        <a:pt x="98" y="205"/>
                        <a:pt x="98" y="205"/>
                      </a:cubicBezTo>
                      <a:cubicBezTo>
                        <a:pt x="96" y="211"/>
                        <a:pt x="91" y="214"/>
                        <a:pt x="86" y="213"/>
                      </a:cubicBezTo>
                      <a:cubicBezTo>
                        <a:pt x="80" y="212"/>
                        <a:pt x="77" y="206"/>
                        <a:pt x="78" y="201"/>
                      </a:cubicBezTo>
                      <a:cubicBezTo>
                        <a:pt x="78" y="201"/>
                        <a:pt x="78" y="201"/>
                        <a:pt x="78" y="201"/>
                      </a:cubicBezTo>
                      <a:cubicBezTo>
                        <a:pt x="78" y="201"/>
                        <a:pt x="78" y="200"/>
                        <a:pt x="78" y="200"/>
                      </a:cubicBezTo>
                      <a:cubicBezTo>
                        <a:pt x="78" y="201"/>
                        <a:pt x="78" y="201"/>
                        <a:pt x="77" y="201"/>
                      </a:cubicBezTo>
                      <a:cubicBezTo>
                        <a:pt x="75" y="206"/>
                        <a:pt x="69" y="208"/>
                        <a:pt x="64" y="206"/>
                      </a:cubicBezTo>
                      <a:cubicBezTo>
                        <a:pt x="59" y="204"/>
                        <a:pt x="57" y="198"/>
                        <a:pt x="59" y="193"/>
                      </a:cubicBezTo>
                      <a:cubicBezTo>
                        <a:pt x="59" y="193"/>
                        <a:pt x="59" y="192"/>
                        <a:pt x="59" y="192"/>
                      </a:cubicBezTo>
                      <a:cubicBezTo>
                        <a:pt x="59" y="192"/>
                        <a:pt x="59" y="192"/>
                        <a:pt x="59" y="192"/>
                      </a:cubicBezTo>
                      <a:cubicBezTo>
                        <a:pt x="59" y="192"/>
                        <a:pt x="59" y="192"/>
                        <a:pt x="59" y="192"/>
                      </a:cubicBezTo>
                      <a:cubicBezTo>
                        <a:pt x="55" y="197"/>
                        <a:pt x="49" y="198"/>
                        <a:pt x="45" y="195"/>
                      </a:cubicBezTo>
                      <a:cubicBezTo>
                        <a:pt x="40" y="191"/>
                        <a:pt x="39" y="185"/>
                        <a:pt x="43" y="181"/>
                      </a:cubicBezTo>
                      <a:cubicBezTo>
                        <a:pt x="43" y="181"/>
                        <a:pt x="43" y="180"/>
                        <a:pt x="43" y="180"/>
                      </a:cubicBezTo>
                      <a:cubicBezTo>
                        <a:pt x="43" y="180"/>
                        <a:pt x="43" y="180"/>
                        <a:pt x="43" y="180"/>
                      </a:cubicBezTo>
                      <a:cubicBezTo>
                        <a:pt x="42" y="180"/>
                        <a:pt x="42" y="180"/>
                        <a:pt x="42" y="180"/>
                      </a:cubicBezTo>
                      <a:cubicBezTo>
                        <a:pt x="38" y="184"/>
                        <a:pt x="32" y="184"/>
                        <a:pt x="28" y="180"/>
                      </a:cubicBezTo>
                      <a:cubicBezTo>
                        <a:pt x="24" y="176"/>
                        <a:pt x="25" y="169"/>
                        <a:pt x="29" y="165"/>
                      </a:cubicBezTo>
                      <a:cubicBezTo>
                        <a:pt x="29" y="165"/>
                        <a:pt x="29" y="165"/>
                        <a:pt x="29" y="165"/>
                      </a:cubicBezTo>
                      <a:cubicBezTo>
                        <a:pt x="29" y="165"/>
                        <a:pt x="29" y="165"/>
                        <a:pt x="29" y="165"/>
                      </a:cubicBezTo>
                      <a:cubicBezTo>
                        <a:pt x="29" y="165"/>
                        <a:pt x="29" y="165"/>
                        <a:pt x="28" y="165"/>
                      </a:cubicBezTo>
                      <a:cubicBezTo>
                        <a:pt x="24" y="168"/>
                        <a:pt x="18" y="166"/>
                        <a:pt x="15" y="161"/>
                      </a:cubicBezTo>
                      <a:cubicBezTo>
                        <a:pt x="12" y="157"/>
                        <a:pt x="14" y="150"/>
                        <a:pt x="18" y="148"/>
                      </a:cubicBezTo>
                      <a:cubicBezTo>
                        <a:pt x="19" y="148"/>
                        <a:pt x="19" y="148"/>
                        <a:pt x="19" y="147"/>
                      </a:cubicBezTo>
                      <a:cubicBezTo>
                        <a:pt x="19" y="147"/>
                        <a:pt x="19" y="147"/>
                        <a:pt x="19" y="147"/>
                      </a:cubicBezTo>
                      <a:cubicBezTo>
                        <a:pt x="19" y="147"/>
                        <a:pt x="18" y="147"/>
                        <a:pt x="18" y="147"/>
                      </a:cubicBezTo>
                      <a:cubicBezTo>
                        <a:pt x="13" y="149"/>
                        <a:pt x="7" y="146"/>
                        <a:pt x="6" y="141"/>
                      </a:cubicBezTo>
                      <a:cubicBezTo>
                        <a:pt x="4" y="136"/>
                        <a:pt x="7" y="130"/>
                        <a:pt x="12" y="128"/>
                      </a:cubicBezTo>
                      <a:cubicBezTo>
                        <a:pt x="12" y="128"/>
                        <a:pt x="12" y="128"/>
                        <a:pt x="13" y="128"/>
                      </a:cubicBezTo>
                      <a:cubicBezTo>
                        <a:pt x="12" y="128"/>
                        <a:pt x="12" y="128"/>
                        <a:pt x="12" y="128"/>
                      </a:cubicBezTo>
                      <a:cubicBezTo>
                        <a:pt x="12" y="128"/>
                        <a:pt x="12" y="128"/>
                        <a:pt x="12" y="128"/>
                      </a:cubicBezTo>
                      <a:cubicBezTo>
                        <a:pt x="6" y="128"/>
                        <a:pt x="1" y="124"/>
                        <a:pt x="1" y="119"/>
                      </a:cubicBezTo>
                      <a:cubicBezTo>
                        <a:pt x="0" y="113"/>
                        <a:pt x="4" y="108"/>
                        <a:pt x="10" y="108"/>
                      </a:cubicBezTo>
                      <a:cubicBezTo>
                        <a:pt x="10" y="108"/>
                        <a:pt x="10" y="108"/>
                        <a:pt x="10" y="108"/>
                      </a:cubicBezTo>
                      <a:cubicBezTo>
                        <a:pt x="10" y="107"/>
                        <a:pt x="10" y="107"/>
                        <a:pt x="10" y="107"/>
                      </a:cubicBezTo>
                      <a:cubicBezTo>
                        <a:pt x="10" y="107"/>
                        <a:pt x="10" y="107"/>
                        <a:pt x="10" y="107"/>
                      </a:cubicBezTo>
                      <a:cubicBezTo>
                        <a:pt x="4" y="107"/>
                        <a:pt x="0" y="102"/>
                        <a:pt x="1" y="96"/>
                      </a:cubicBezTo>
                      <a:cubicBezTo>
                        <a:pt x="1" y="91"/>
                        <a:pt x="6" y="87"/>
                        <a:pt x="12" y="87"/>
                      </a:cubicBezTo>
                      <a:cubicBezTo>
                        <a:pt x="12" y="87"/>
                        <a:pt x="12" y="87"/>
                        <a:pt x="12" y="87"/>
                      </a:cubicBezTo>
                      <a:cubicBezTo>
                        <a:pt x="12" y="87"/>
                        <a:pt x="12" y="87"/>
                        <a:pt x="13" y="87"/>
                      </a:cubicBezTo>
                      <a:cubicBezTo>
                        <a:pt x="12" y="87"/>
                        <a:pt x="12" y="87"/>
                        <a:pt x="12" y="87"/>
                      </a:cubicBezTo>
                      <a:cubicBezTo>
                        <a:pt x="7" y="85"/>
                        <a:pt x="4" y="80"/>
                        <a:pt x="6" y="74"/>
                      </a:cubicBezTo>
                      <a:cubicBezTo>
                        <a:pt x="7" y="69"/>
                        <a:pt x="13" y="66"/>
                        <a:pt x="18" y="68"/>
                      </a:cubicBezTo>
                      <a:cubicBezTo>
                        <a:pt x="18" y="68"/>
                        <a:pt x="19" y="68"/>
                        <a:pt x="19" y="68"/>
                      </a:cubicBezTo>
                      <a:cubicBezTo>
                        <a:pt x="19" y="68"/>
                        <a:pt x="19" y="68"/>
                        <a:pt x="19" y="68"/>
                      </a:cubicBezTo>
                      <a:cubicBezTo>
                        <a:pt x="19" y="67"/>
                        <a:pt x="19" y="67"/>
                        <a:pt x="18" y="67"/>
                      </a:cubicBezTo>
                      <a:cubicBezTo>
                        <a:pt x="14" y="65"/>
                        <a:pt x="12" y="58"/>
                        <a:pt x="15" y="54"/>
                      </a:cubicBezTo>
                      <a:cubicBezTo>
                        <a:pt x="18" y="49"/>
                        <a:pt x="24" y="47"/>
                        <a:pt x="28" y="50"/>
                      </a:cubicBezTo>
                      <a:cubicBezTo>
                        <a:pt x="29" y="50"/>
                        <a:pt x="29" y="50"/>
                        <a:pt x="29" y="50"/>
                      </a:cubicBezTo>
                      <a:cubicBezTo>
                        <a:pt x="29" y="50"/>
                        <a:pt x="29" y="50"/>
                        <a:pt x="29" y="50"/>
                      </a:cubicBezTo>
                      <a:cubicBezTo>
                        <a:pt x="29" y="50"/>
                        <a:pt x="29" y="50"/>
                        <a:pt x="29" y="50"/>
                      </a:cubicBezTo>
                      <a:cubicBezTo>
                        <a:pt x="25" y="46"/>
                        <a:pt x="24" y="40"/>
                        <a:pt x="28" y="35"/>
                      </a:cubicBezTo>
                      <a:cubicBezTo>
                        <a:pt x="32" y="31"/>
                        <a:pt x="38" y="31"/>
                        <a:pt x="42" y="35"/>
                      </a:cubicBezTo>
                      <a:cubicBezTo>
                        <a:pt x="42" y="35"/>
                        <a:pt x="42" y="35"/>
                        <a:pt x="43" y="35"/>
                      </a:cubicBezTo>
                      <a:cubicBezTo>
                        <a:pt x="43" y="35"/>
                        <a:pt x="43" y="35"/>
                        <a:pt x="43" y="35"/>
                      </a:cubicBezTo>
                      <a:cubicBezTo>
                        <a:pt x="43" y="35"/>
                        <a:pt x="43" y="34"/>
                        <a:pt x="43" y="34"/>
                      </a:cubicBezTo>
                      <a:cubicBezTo>
                        <a:pt x="39" y="30"/>
                        <a:pt x="40" y="24"/>
                        <a:pt x="45" y="20"/>
                      </a:cubicBezTo>
                      <a:cubicBezTo>
                        <a:pt x="49" y="17"/>
                        <a:pt x="55" y="18"/>
                        <a:pt x="59" y="23"/>
                      </a:cubicBezTo>
                      <a:cubicBezTo>
                        <a:pt x="59" y="23"/>
                        <a:pt x="59" y="23"/>
                        <a:pt x="59" y="23"/>
                      </a:cubicBezTo>
                      <a:cubicBezTo>
                        <a:pt x="59" y="23"/>
                        <a:pt x="59" y="23"/>
                        <a:pt x="59" y="23"/>
                      </a:cubicBezTo>
                      <a:cubicBezTo>
                        <a:pt x="59" y="23"/>
                        <a:pt x="59" y="22"/>
                        <a:pt x="59" y="22"/>
                      </a:cubicBezTo>
                      <a:cubicBezTo>
                        <a:pt x="57" y="17"/>
                        <a:pt x="59" y="11"/>
                        <a:pt x="64" y="9"/>
                      </a:cubicBezTo>
                      <a:cubicBezTo>
                        <a:pt x="69" y="7"/>
                        <a:pt x="75" y="9"/>
                        <a:pt x="77" y="14"/>
                      </a:cubicBezTo>
                      <a:cubicBezTo>
                        <a:pt x="78" y="14"/>
                        <a:pt x="78" y="15"/>
                        <a:pt x="78" y="15"/>
                      </a:cubicBezTo>
                      <a:cubicBezTo>
                        <a:pt x="78" y="15"/>
                        <a:pt x="78" y="15"/>
                        <a:pt x="78" y="15"/>
                      </a:cubicBezTo>
                      <a:cubicBezTo>
                        <a:pt x="78" y="14"/>
                        <a:pt x="78" y="14"/>
                        <a:pt x="78" y="14"/>
                      </a:cubicBezTo>
                      <a:cubicBezTo>
                        <a:pt x="77" y="9"/>
                        <a:pt x="80" y="3"/>
                        <a:pt x="86" y="2"/>
                      </a:cubicBezTo>
                      <a:cubicBezTo>
                        <a:pt x="91" y="1"/>
                        <a:pt x="96" y="4"/>
                        <a:pt x="98" y="10"/>
                      </a:cubicBezTo>
                      <a:cubicBezTo>
                        <a:pt x="98" y="10"/>
                        <a:pt x="98" y="10"/>
                        <a:pt x="98" y="10"/>
                      </a:cubicBezTo>
                      <a:cubicBezTo>
                        <a:pt x="98" y="10"/>
                        <a:pt x="98" y="10"/>
                        <a:pt x="98" y="10"/>
                      </a:cubicBezTo>
                      <a:cubicBezTo>
                        <a:pt x="98" y="10"/>
                        <a:pt x="98" y="10"/>
                        <a:pt x="98" y="10"/>
                      </a:cubicBezTo>
                      <a:cubicBezTo>
                        <a:pt x="98" y="4"/>
                        <a:pt x="103" y="0"/>
                        <a:pt x="108" y="0"/>
                      </a:cubicBezTo>
                      <a:close/>
                    </a:path>
                  </a:pathLst>
                </a:custGeom>
                <a:solidFill>
                  <a:srgbClr val="FFA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33" name="í$ḷïḋê">
                  <a:extLst>
                    <a:ext uri="{FF2B5EF4-FFF2-40B4-BE49-F238E27FC236}">
                      <a16:creationId xmlns:a16="http://schemas.microsoft.com/office/drawing/2014/main" id="{E3AF2CFD-70C6-45CD-9A6A-609DF30741F9}"/>
                    </a:ext>
                  </a:extLst>
                </p:cNvPr>
                <p:cNvSpPr/>
                <p:nvPr/>
              </p:nvSpPr>
              <p:spPr bwMode="auto">
                <a:xfrm>
                  <a:off x="6489700" y="2507456"/>
                  <a:ext cx="385763" cy="765175"/>
                </a:xfrm>
                <a:custGeom>
                  <a:avLst/>
                  <a:gdLst>
                    <a:gd name="T0" fmla="*/ 96 w 108"/>
                    <a:gd name="T1" fmla="*/ 128 h 215"/>
                    <a:gd name="T2" fmla="*/ 96 w 108"/>
                    <a:gd name="T3" fmla="*/ 128 h 215"/>
                    <a:gd name="T4" fmla="*/ 103 w 108"/>
                    <a:gd name="T5" fmla="*/ 141 h 215"/>
                    <a:gd name="T6" fmla="*/ 89 w 108"/>
                    <a:gd name="T7" fmla="*/ 147 h 215"/>
                    <a:gd name="T8" fmla="*/ 90 w 108"/>
                    <a:gd name="T9" fmla="*/ 148 h 215"/>
                    <a:gd name="T10" fmla="*/ 80 w 108"/>
                    <a:gd name="T11" fmla="*/ 165 h 215"/>
                    <a:gd name="T12" fmla="*/ 79 w 108"/>
                    <a:gd name="T13" fmla="*/ 165 h 215"/>
                    <a:gd name="T14" fmla="*/ 80 w 108"/>
                    <a:gd name="T15" fmla="*/ 180 h 215"/>
                    <a:gd name="T16" fmla="*/ 66 w 108"/>
                    <a:gd name="T17" fmla="*/ 180 h 215"/>
                    <a:gd name="T18" fmla="*/ 66 w 108"/>
                    <a:gd name="T19" fmla="*/ 181 h 215"/>
                    <a:gd name="T20" fmla="*/ 49 w 108"/>
                    <a:gd name="T21" fmla="*/ 192 h 215"/>
                    <a:gd name="T22" fmla="*/ 49 w 108"/>
                    <a:gd name="T23" fmla="*/ 192 h 215"/>
                    <a:gd name="T24" fmla="*/ 44 w 108"/>
                    <a:gd name="T25" fmla="*/ 206 h 215"/>
                    <a:gd name="T26" fmla="*/ 30 w 108"/>
                    <a:gd name="T27" fmla="*/ 200 h 215"/>
                    <a:gd name="T28" fmla="*/ 30 w 108"/>
                    <a:gd name="T29" fmla="*/ 201 h 215"/>
                    <a:gd name="T30" fmla="*/ 11 w 108"/>
                    <a:gd name="T31" fmla="*/ 205 h 215"/>
                    <a:gd name="T32" fmla="*/ 10 w 108"/>
                    <a:gd name="T33" fmla="*/ 205 h 215"/>
                    <a:gd name="T34" fmla="*/ 0 w 108"/>
                    <a:gd name="T35" fmla="*/ 215 h 215"/>
                    <a:gd name="T36" fmla="*/ 10 w 108"/>
                    <a:gd name="T37" fmla="*/ 10 h 215"/>
                    <a:gd name="T38" fmla="*/ 11 w 108"/>
                    <a:gd name="T39" fmla="*/ 10 h 215"/>
                    <a:gd name="T40" fmla="*/ 22 w 108"/>
                    <a:gd name="T41" fmla="*/ 2 h 215"/>
                    <a:gd name="T42" fmla="*/ 30 w 108"/>
                    <a:gd name="T43" fmla="*/ 15 h 215"/>
                    <a:gd name="T44" fmla="*/ 31 w 108"/>
                    <a:gd name="T45" fmla="*/ 14 h 215"/>
                    <a:gd name="T46" fmla="*/ 49 w 108"/>
                    <a:gd name="T47" fmla="*/ 22 h 215"/>
                    <a:gd name="T48" fmla="*/ 49 w 108"/>
                    <a:gd name="T49" fmla="*/ 23 h 215"/>
                    <a:gd name="T50" fmla="*/ 63 w 108"/>
                    <a:gd name="T51" fmla="*/ 20 h 215"/>
                    <a:gd name="T52" fmla="*/ 65 w 108"/>
                    <a:gd name="T53" fmla="*/ 35 h 215"/>
                    <a:gd name="T54" fmla="*/ 66 w 108"/>
                    <a:gd name="T55" fmla="*/ 35 h 215"/>
                    <a:gd name="T56" fmla="*/ 79 w 108"/>
                    <a:gd name="T57" fmla="*/ 50 h 215"/>
                    <a:gd name="T58" fmla="*/ 79 w 108"/>
                    <a:gd name="T59" fmla="*/ 50 h 215"/>
                    <a:gd name="T60" fmla="*/ 93 w 108"/>
                    <a:gd name="T61" fmla="*/ 54 h 215"/>
                    <a:gd name="T62" fmla="*/ 89 w 108"/>
                    <a:gd name="T63" fmla="*/ 68 h 215"/>
                    <a:gd name="T64" fmla="*/ 90 w 108"/>
                    <a:gd name="T65" fmla="*/ 68 h 215"/>
                    <a:gd name="T66" fmla="*/ 96 w 108"/>
                    <a:gd name="T67" fmla="*/ 87 h 215"/>
                    <a:gd name="T68" fmla="*/ 96 w 108"/>
                    <a:gd name="T69" fmla="*/ 87 h 215"/>
                    <a:gd name="T70" fmla="*/ 107 w 108"/>
                    <a:gd name="T71" fmla="*/ 96 h 215"/>
                    <a:gd name="T72" fmla="*/ 98 w 108"/>
                    <a:gd name="T73" fmla="*/ 107 h 215"/>
                    <a:gd name="T74" fmla="*/ 98 w 108"/>
                    <a:gd name="T75" fmla="*/ 108 h 215"/>
                    <a:gd name="T76" fmla="*/ 107 w 108"/>
                    <a:gd name="T77" fmla="*/ 119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08" h="215">
                      <a:moveTo>
                        <a:pt x="107" y="119"/>
                      </a:moveTo>
                      <a:cubicBezTo>
                        <a:pt x="107" y="124"/>
                        <a:pt x="102" y="128"/>
                        <a:pt x="96" y="128"/>
                      </a:cubicBezTo>
                      <a:cubicBezTo>
                        <a:pt x="96" y="128"/>
                        <a:pt x="96" y="128"/>
                        <a:pt x="96" y="128"/>
                      </a:cubicBezTo>
                      <a:cubicBezTo>
                        <a:pt x="96" y="128"/>
                        <a:pt x="96" y="128"/>
                        <a:pt x="96" y="128"/>
                      </a:cubicBezTo>
                      <a:cubicBezTo>
                        <a:pt x="96" y="128"/>
                        <a:pt x="96" y="128"/>
                        <a:pt x="96" y="128"/>
                      </a:cubicBezTo>
                      <a:cubicBezTo>
                        <a:pt x="101" y="130"/>
                        <a:pt x="104" y="136"/>
                        <a:pt x="103" y="141"/>
                      </a:cubicBezTo>
                      <a:cubicBezTo>
                        <a:pt x="101" y="146"/>
                        <a:pt x="95" y="149"/>
                        <a:pt x="90" y="147"/>
                      </a:cubicBezTo>
                      <a:cubicBezTo>
                        <a:pt x="90" y="147"/>
                        <a:pt x="90" y="147"/>
                        <a:pt x="89" y="147"/>
                      </a:cubicBezTo>
                      <a:cubicBezTo>
                        <a:pt x="89" y="147"/>
                        <a:pt x="89" y="147"/>
                        <a:pt x="89" y="147"/>
                      </a:cubicBezTo>
                      <a:cubicBezTo>
                        <a:pt x="89" y="148"/>
                        <a:pt x="90" y="148"/>
                        <a:pt x="90" y="148"/>
                      </a:cubicBezTo>
                      <a:cubicBezTo>
                        <a:pt x="95" y="151"/>
                        <a:pt x="96" y="157"/>
                        <a:pt x="93" y="161"/>
                      </a:cubicBezTo>
                      <a:cubicBezTo>
                        <a:pt x="91" y="166"/>
                        <a:pt x="84" y="168"/>
                        <a:pt x="80" y="165"/>
                      </a:cubicBezTo>
                      <a:cubicBezTo>
                        <a:pt x="80" y="165"/>
                        <a:pt x="79" y="165"/>
                        <a:pt x="79" y="165"/>
                      </a:cubicBezTo>
                      <a:cubicBezTo>
                        <a:pt x="79" y="165"/>
                        <a:pt x="79" y="165"/>
                        <a:pt x="79" y="165"/>
                      </a:cubicBezTo>
                      <a:cubicBezTo>
                        <a:pt x="79" y="165"/>
                        <a:pt x="79" y="165"/>
                        <a:pt x="79" y="165"/>
                      </a:cubicBezTo>
                      <a:cubicBezTo>
                        <a:pt x="84" y="169"/>
                        <a:pt x="84" y="176"/>
                        <a:pt x="80" y="180"/>
                      </a:cubicBezTo>
                      <a:cubicBezTo>
                        <a:pt x="76" y="184"/>
                        <a:pt x="70" y="184"/>
                        <a:pt x="66" y="180"/>
                      </a:cubicBezTo>
                      <a:cubicBezTo>
                        <a:pt x="66" y="180"/>
                        <a:pt x="66" y="180"/>
                        <a:pt x="66" y="180"/>
                      </a:cubicBezTo>
                      <a:cubicBezTo>
                        <a:pt x="66" y="180"/>
                        <a:pt x="65" y="180"/>
                        <a:pt x="65" y="180"/>
                      </a:cubicBezTo>
                      <a:cubicBezTo>
                        <a:pt x="65" y="180"/>
                        <a:pt x="66" y="181"/>
                        <a:pt x="66" y="181"/>
                      </a:cubicBezTo>
                      <a:cubicBezTo>
                        <a:pt x="69" y="185"/>
                        <a:pt x="68" y="191"/>
                        <a:pt x="63" y="195"/>
                      </a:cubicBezTo>
                      <a:cubicBezTo>
                        <a:pt x="59" y="198"/>
                        <a:pt x="53" y="197"/>
                        <a:pt x="49" y="192"/>
                      </a:cubicBezTo>
                      <a:cubicBezTo>
                        <a:pt x="49" y="192"/>
                        <a:pt x="49" y="192"/>
                        <a:pt x="49" y="192"/>
                      </a:cubicBezTo>
                      <a:cubicBezTo>
                        <a:pt x="49" y="192"/>
                        <a:pt x="49" y="192"/>
                        <a:pt x="49" y="192"/>
                      </a:cubicBezTo>
                      <a:cubicBezTo>
                        <a:pt x="49" y="192"/>
                        <a:pt x="49" y="193"/>
                        <a:pt x="49" y="193"/>
                      </a:cubicBezTo>
                      <a:cubicBezTo>
                        <a:pt x="51" y="198"/>
                        <a:pt x="49" y="204"/>
                        <a:pt x="44" y="206"/>
                      </a:cubicBezTo>
                      <a:cubicBezTo>
                        <a:pt x="39" y="208"/>
                        <a:pt x="33" y="206"/>
                        <a:pt x="31" y="201"/>
                      </a:cubicBezTo>
                      <a:cubicBezTo>
                        <a:pt x="31" y="201"/>
                        <a:pt x="31" y="201"/>
                        <a:pt x="30" y="200"/>
                      </a:cubicBezTo>
                      <a:cubicBezTo>
                        <a:pt x="30" y="200"/>
                        <a:pt x="30" y="201"/>
                        <a:pt x="30" y="201"/>
                      </a:cubicBezTo>
                      <a:cubicBezTo>
                        <a:pt x="30" y="201"/>
                        <a:pt x="30" y="201"/>
                        <a:pt x="30" y="201"/>
                      </a:cubicBezTo>
                      <a:cubicBezTo>
                        <a:pt x="31" y="206"/>
                        <a:pt x="28" y="212"/>
                        <a:pt x="22" y="213"/>
                      </a:cubicBezTo>
                      <a:cubicBezTo>
                        <a:pt x="17" y="214"/>
                        <a:pt x="12" y="211"/>
                        <a:pt x="11" y="205"/>
                      </a:cubicBezTo>
                      <a:cubicBezTo>
                        <a:pt x="11" y="205"/>
                        <a:pt x="11" y="205"/>
                        <a:pt x="11" y="205"/>
                      </a:cubicBezTo>
                      <a:cubicBezTo>
                        <a:pt x="10" y="205"/>
                        <a:pt x="10" y="205"/>
                        <a:pt x="10" y="205"/>
                      </a:cubicBezTo>
                      <a:cubicBezTo>
                        <a:pt x="10" y="205"/>
                        <a:pt x="10" y="205"/>
                        <a:pt x="10" y="205"/>
                      </a:cubicBezTo>
                      <a:cubicBezTo>
                        <a:pt x="10" y="211"/>
                        <a:pt x="6" y="215"/>
                        <a:pt x="0" y="2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10" y="4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10" y="10"/>
                        <a:pt x="11" y="1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2" y="4"/>
                        <a:pt x="17" y="1"/>
                        <a:pt x="22" y="2"/>
                      </a:cubicBezTo>
                      <a:cubicBezTo>
                        <a:pt x="28" y="3"/>
                        <a:pt x="31" y="9"/>
                        <a:pt x="30" y="14"/>
                      </a:cubicBezTo>
                      <a:cubicBezTo>
                        <a:pt x="30" y="14"/>
                        <a:pt x="30" y="14"/>
                        <a:pt x="30" y="15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31" y="15"/>
                        <a:pt x="31" y="14"/>
                        <a:pt x="31" y="14"/>
                      </a:cubicBezTo>
                      <a:cubicBezTo>
                        <a:pt x="33" y="9"/>
                        <a:pt x="39" y="7"/>
                        <a:pt x="44" y="9"/>
                      </a:cubicBezTo>
                      <a:cubicBezTo>
                        <a:pt x="49" y="11"/>
                        <a:pt x="51" y="17"/>
                        <a:pt x="49" y="22"/>
                      </a:cubicBezTo>
                      <a:cubicBezTo>
                        <a:pt x="49" y="22"/>
                        <a:pt x="49" y="23"/>
                        <a:pt x="49" y="23"/>
                      </a:cubicBezTo>
                      <a:cubicBezTo>
                        <a:pt x="49" y="23"/>
                        <a:pt x="49" y="23"/>
                        <a:pt x="49" y="23"/>
                      </a:cubicBezTo>
                      <a:cubicBezTo>
                        <a:pt x="49" y="23"/>
                        <a:pt x="49" y="23"/>
                        <a:pt x="49" y="23"/>
                      </a:cubicBezTo>
                      <a:cubicBezTo>
                        <a:pt x="53" y="18"/>
                        <a:pt x="59" y="17"/>
                        <a:pt x="63" y="20"/>
                      </a:cubicBezTo>
                      <a:cubicBezTo>
                        <a:pt x="68" y="24"/>
                        <a:pt x="69" y="30"/>
                        <a:pt x="66" y="34"/>
                      </a:cubicBezTo>
                      <a:cubicBezTo>
                        <a:pt x="66" y="34"/>
                        <a:pt x="65" y="35"/>
                        <a:pt x="65" y="35"/>
                      </a:cubicBezTo>
                      <a:cubicBezTo>
                        <a:pt x="65" y="35"/>
                        <a:pt x="66" y="35"/>
                        <a:pt x="66" y="35"/>
                      </a:cubicBezTo>
                      <a:cubicBezTo>
                        <a:pt x="66" y="35"/>
                        <a:pt x="66" y="35"/>
                        <a:pt x="66" y="35"/>
                      </a:cubicBezTo>
                      <a:cubicBezTo>
                        <a:pt x="70" y="31"/>
                        <a:pt x="76" y="31"/>
                        <a:pt x="80" y="35"/>
                      </a:cubicBezTo>
                      <a:cubicBezTo>
                        <a:pt x="84" y="40"/>
                        <a:pt x="84" y="46"/>
                        <a:pt x="79" y="50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9" y="50"/>
                        <a:pt x="80" y="50"/>
                        <a:pt x="80" y="50"/>
                      </a:cubicBezTo>
                      <a:cubicBezTo>
                        <a:pt x="84" y="47"/>
                        <a:pt x="91" y="49"/>
                        <a:pt x="93" y="54"/>
                      </a:cubicBezTo>
                      <a:cubicBezTo>
                        <a:pt x="96" y="58"/>
                        <a:pt x="95" y="65"/>
                        <a:pt x="90" y="67"/>
                      </a:cubicBezTo>
                      <a:cubicBezTo>
                        <a:pt x="90" y="67"/>
                        <a:pt x="89" y="67"/>
                        <a:pt x="89" y="68"/>
                      </a:cubicBezTo>
                      <a:cubicBezTo>
                        <a:pt x="89" y="68"/>
                        <a:pt x="89" y="68"/>
                        <a:pt x="89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5" y="66"/>
                        <a:pt x="101" y="69"/>
                        <a:pt x="103" y="74"/>
                      </a:cubicBezTo>
                      <a:cubicBezTo>
                        <a:pt x="104" y="80"/>
                        <a:pt x="101" y="85"/>
                        <a:pt x="96" y="87"/>
                      </a:cubicBezTo>
                      <a:cubicBezTo>
                        <a:pt x="96" y="87"/>
                        <a:pt x="96" y="87"/>
                        <a:pt x="96" y="87"/>
                      </a:cubicBezTo>
                      <a:cubicBezTo>
                        <a:pt x="96" y="87"/>
                        <a:pt x="96" y="87"/>
                        <a:pt x="96" y="87"/>
                      </a:cubicBezTo>
                      <a:cubicBezTo>
                        <a:pt x="96" y="87"/>
                        <a:pt x="96" y="87"/>
                        <a:pt x="96" y="87"/>
                      </a:cubicBezTo>
                      <a:cubicBezTo>
                        <a:pt x="102" y="87"/>
                        <a:pt x="107" y="91"/>
                        <a:pt x="107" y="96"/>
                      </a:cubicBezTo>
                      <a:cubicBezTo>
                        <a:pt x="108" y="102"/>
                        <a:pt x="104" y="107"/>
                        <a:pt x="98" y="107"/>
                      </a:cubicBezTo>
                      <a:cubicBezTo>
                        <a:pt x="98" y="107"/>
                        <a:pt x="98" y="107"/>
                        <a:pt x="98" y="107"/>
                      </a:cubicBezTo>
                      <a:cubicBezTo>
                        <a:pt x="98" y="107"/>
                        <a:pt x="98" y="107"/>
                        <a:pt x="98" y="108"/>
                      </a:cubicBezTo>
                      <a:cubicBezTo>
                        <a:pt x="98" y="108"/>
                        <a:pt x="98" y="108"/>
                        <a:pt x="98" y="108"/>
                      </a:cubicBezTo>
                      <a:cubicBezTo>
                        <a:pt x="98" y="108"/>
                        <a:pt x="98" y="108"/>
                        <a:pt x="98" y="108"/>
                      </a:cubicBezTo>
                      <a:cubicBezTo>
                        <a:pt x="104" y="108"/>
                        <a:pt x="108" y="113"/>
                        <a:pt x="107" y="119"/>
                      </a:cubicBezTo>
                      <a:close/>
                    </a:path>
                  </a:pathLst>
                </a:custGeom>
                <a:solidFill>
                  <a:srgbClr val="FF8B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34" name="îṥ1ídé">
                  <a:extLst>
                    <a:ext uri="{FF2B5EF4-FFF2-40B4-BE49-F238E27FC236}">
                      <a16:creationId xmlns:a16="http://schemas.microsoft.com/office/drawing/2014/main" id="{54E7B536-1C41-4E5D-80DE-21E6C84155BD}"/>
                    </a:ext>
                  </a:extLst>
                </p:cNvPr>
                <p:cNvSpPr/>
                <p:nvPr/>
              </p:nvSpPr>
              <p:spPr bwMode="auto">
                <a:xfrm>
                  <a:off x="6183312" y="2582069"/>
                  <a:ext cx="612775" cy="615950"/>
                </a:xfrm>
                <a:prstGeom prst="ellipse">
                  <a:avLst/>
                </a:prstGeom>
                <a:solidFill>
                  <a:srgbClr val="FFC7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 fontScale="8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35" name="iṩ1îḓe">
                  <a:extLst>
                    <a:ext uri="{FF2B5EF4-FFF2-40B4-BE49-F238E27FC236}">
                      <a16:creationId xmlns:a16="http://schemas.microsoft.com/office/drawing/2014/main" id="{648E67B0-A315-4790-BF1B-365263F21CA1}"/>
                    </a:ext>
                  </a:extLst>
                </p:cNvPr>
                <p:cNvSpPr/>
                <p:nvPr/>
              </p:nvSpPr>
              <p:spPr bwMode="auto">
                <a:xfrm>
                  <a:off x="6361112" y="2685256"/>
                  <a:ext cx="257175" cy="409575"/>
                </a:xfrm>
                <a:custGeom>
                  <a:avLst/>
                  <a:gdLst>
                    <a:gd name="T0" fmla="*/ 66 w 72"/>
                    <a:gd name="T1" fmla="*/ 57 h 115"/>
                    <a:gd name="T2" fmla="*/ 44 w 72"/>
                    <a:gd name="T3" fmla="*/ 48 h 115"/>
                    <a:gd name="T4" fmla="*/ 34 w 72"/>
                    <a:gd name="T5" fmla="*/ 46 h 115"/>
                    <a:gd name="T6" fmla="*/ 24 w 72"/>
                    <a:gd name="T7" fmla="*/ 42 h 115"/>
                    <a:gd name="T8" fmla="*/ 21 w 72"/>
                    <a:gd name="T9" fmla="*/ 37 h 115"/>
                    <a:gd name="T10" fmla="*/ 25 w 72"/>
                    <a:gd name="T11" fmla="*/ 29 h 115"/>
                    <a:gd name="T12" fmla="*/ 38 w 72"/>
                    <a:gd name="T13" fmla="*/ 27 h 115"/>
                    <a:gd name="T14" fmla="*/ 52 w 72"/>
                    <a:gd name="T15" fmla="*/ 29 h 115"/>
                    <a:gd name="T16" fmla="*/ 66 w 72"/>
                    <a:gd name="T17" fmla="*/ 34 h 115"/>
                    <a:gd name="T18" fmla="*/ 66 w 72"/>
                    <a:gd name="T19" fmla="*/ 14 h 115"/>
                    <a:gd name="T20" fmla="*/ 50 w 72"/>
                    <a:gd name="T21" fmla="*/ 11 h 115"/>
                    <a:gd name="T22" fmla="*/ 45 w 72"/>
                    <a:gd name="T23" fmla="*/ 10 h 115"/>
                    <a:gd name="T24" fmla="*/ 45 w 72"/>
                    <a:gd name="T25" fmla="*/ 0 h 115"/>
                    <a:gd name="T26" fmla="*/ 27 w 72"/>
                    <a:gd name="T27" fmla="*/ 0 h 115"/>
                    <a:gd name="T28" fmla="*/ 27 w 72"/>
                    <a:gd name="T29" fmla="*/ 10 h 115"/>
                    <a:gd name="T30" fmla="*/ 9 w 72"/>
                    <a:gd name="T31" fmla="*/ 17 h 115"/>
                    <a:gd name="T32" fmla="*/ 0 w 72"/>
                    <a:gd name="T33" fmla="*/ 38 h 115"/>
                    <a:gd name="T34" fmla="*/ 6 w 72"/>
                    <a:gd name="T35" fmla="*/ 56 h 115"/>
                    <a:gd name="T36" fmla="*/ 26 w 72"/>
                    <a:gd name="T37" fmla="*/ 65 h 115"/>
                    <a:gd name="T38" fmla="*/ 36 w 72"/>
                    <a:gd name="T39" fmla="*/ 67 h 115"/>
                    <a:gd name="T40" fmla="*/ 47 w 72"/>
                    <a:gd name="T41" fmla="*/ 71 h 115"/>
                    <a:gd name="T42" fmla="*/ 50 w 72"/>
                    <a:gd name="T43" fmla="*/ 78 h 115"/>
                    <a:gd name="T44" fmla="*/ 45 w 72"/>
                    <a:gd name="T45" fmla="*/ 85 h 115"/>
                    <a:gd name="T46" fmla="*/ 33 w 72"/>
                    <a:gd name="T47" fmla="*/ 88 h 115"/>
                    <a:gd name="T48" fmla="*/ 18 w 72"/>
                    <a:gd name="T49" fmla="*/ 86 h 115"/>
                    <a:gd name="T50" fmla="*/ 1 w 72"/>
                    <a:gd name="T51" fmla="*/ 79 h 115"/>
                    <a:gd name="T52" fmla="*/ 1 w 72"/>
                    <a:gd name="T53" fmla="*/ 99 h 115"/>
                    <a:gd name="T54" fmla="*/ 18 w 72"/>
                    <a:gd name="T55" fmla="*/ 104 h 115"/>
                    <a:gd name="T56" fmla="*/ 27 w 72"/>
                    <a:gd name="T57" fmla="*/ 105 h 115"/>
                    <a:gd name="T58" fmla="*/ 27 w 72"/>
                    <a:gd name="T59" fmla="*/ 115 h 115"/>
                    <a:gd name="T60" fmla="*/ 45 w 72"/>
                    <a:gd name="T61" fmla="*/ 115 h 115"/>
                    <a:gd name="T62" fmla="*/ 45 w 72"/>
                    <a:gd name="T63" fmla="*/ 105 h 115"/>
                    <a:gd name="T64" fmla="*/ 63 w 72"/>
                    <a:gd name="T65" fmla="*/ 98 h 115"/>
                    <a:gd name="T66" fmla="*/ 72 w 72"/>
                    <a:gd name="T67" fmla="*/ 75 h 115"/>
                    <a:gd name="T68" fmla="*/ 66 w 72"/>
                    <a:gd name="T69" fmla="*/ 57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2" h="115">
                      <a:moveTo>
                        <a:pt x="66" y="57"/>
                      </a:moveTo>
                      <a:cubicBezTo>
                        <a:pt x="62" y="53"/>
                        <a:pt x="54" y="50"/>
                        <a:pt x="44" y="48"/>
                      </a:cubicBezTo>
                      <a:cubicBezTo>
                        <a:pt x="34" y="46"/>
                        <a:pt x="34" y="46"/>
                        <a:pt x="34" y="46"/>
                      </a:cubicBezTo>
                      <a:cubicBezTo>
                        <a:pt x="29" y="45"/>
                        <a:pt x="26" y="44"/>
                        <a:pt x="24" y="42"/>
                      </a:cubicBezTo>
                      <a:cubicBezTo>
                        <a:pt x="22" y="41"/>
                        <a:pt x="21" y="39"/>
                        <a:pt x="21" y="37"/>
                      </a:cubicBezTo>
                      <a:cubicBezTo>
                        <a:pt x="21" y="33"/>
                        <a:pt x="23" y="31"/>
                        <a:pt x="25" y="29"/>
                      </a:cubicBezTo>
                      <a:cubicBezTo>
                        <a:pt x="28" y="28"/>
                        <a:pt x="32" y="27"/>
                        <a:pt x="38" y="27"/>
                      </a:cubicBezTo>
                      <a:cubicBezTo>
                        <a:pt x="42" y="27"/>
                        <a:pt x="47" y="28"/>
                        <a:pt x="52" y="29"/>
                      </a:cubicBezTo>
                      <a:cubicBezTo>
                        <a:pt x="56" y="30"/>
                        <a:pt x="61" y="32"/>
                        <a:pt x="66" y="34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1" y="13"/>
                        <a:pt x="55" y="12"/>
                        <a:pt x="50" y="11"/>
                      </a:cubicBezTo>
                      <a:cubicBezTo>
                        <a:pt x="48" y="11"/>
                        <a:pt x="47" y="11"/>
                        <a:pt x="45" y="1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19" y="11"/>
                        <a:pt x="13" y="13"/>
                        <a:pt x="9" y="17"/>
                      </a:cubicBezTo>
                      <a:cubicBezTo>
                        <a:pt x="3" y="22"/>
                        <a:pt x="0" y="29"/>
                        <a:pt x="0" y="38"/>
                      </a:cubicBezTo>
                      <a:cubicBezTo>
                        <a:pt x="0" y="46"/>
                        <a:pt x="2" y="51"/>
                        <a:pt x="6" y="56"/>
                      </a:cubicBezTo>
                      <a:cubicBezTo>
                        <a:pt x="10" y="60"/>
                        <a:pt x="17" y="63"/>
                        <a:pt x="26" y="65"/>
                      </a:cubicBezTo>
                      <a:cubicBezTo>
                        <a:pt x="36" y="67"/>
                        <a:pt x="36" y="67"/>
                        <a:pt x="36" y="67"/>
                      </a:cubicBezTo>
                      <a:cubicBezTo>
                        <a:pt x="41" y="68"/>
                        <a:pt x="45" y="70"/>
                        <a:pt x="47" y="71"/>
                      </a:cubicBezTo>
                      <a:cubicBezTo>
                        <a:pt x="49" y="73"/>
                        <a:pt x="50" y="75"/>
                        <a:pt x="50" y="78"/>
                      </a:cubicBezTo>
                      <a:cubicBezTo>
                        <a:pt x="50" y="81"/>
                        <a:pt x="48" y="84"/>
                        <a:pt x="45" y="85"/>
                      </a:cubicBezTo>
                      <a:cubicBezTo>
                        <a:pt x="43" y="87"/>
                        <a:pt x="39" y="88"/>
                        <a:pt x="33" y="88"/>
                      </a:cubicBezTo>
                      <a:cubicBezTo>
                        <a:pt x="28" y="88"/>
                        <a:pt x="23" y="87"/>
                        <a:pt x="18" y="86"/>
                      </a:cubicBezTo>
                      <a:cubicBezTo>
                        <a:pt x="12" y="84"/>
                        <a:pt x="6" y="82"/>
                        <a:pt x="1" y="79"/>
                      </a:cubicBezTo>
                      <a:cubicBezTo>
                        <a:pt x="1" y="99"/>
                        <a:pt x="1" y="99"/>
                        <a:pt x="1" y="99"/>
                      </a:cubicBezTo>
                      <a:cubicBezTo>
                        <a:pt x="6" y="101"/>
                        <a:pt x="12" y="102"/>
                        <a:pt x="18" y="104"/>
                      </a:cubicBezTo>
                      <a:cubicBezTo>
                        <a:pt x="21" y="104"/>
                        <a:pt x="24" y="105"/>
                        <a:pt x="27" y="105"/>
                      </a:cubicBezTo>
                      <a:cubicBezTo>
                        <a:pt x="27" y="115"/>
                        <a:pt x="27" y="115"/>
                        <a:pt x="27" y="115"/>
                      </a:cubicBezTo>
                      <a:cubicBezTo>
                        <a:pt x="45" y="115"/>
                        <a:pt x="45" y="115"/>
                        <a:pt x="45" y="115"/>
                      </a:cubicBezTo>
                      <a:cubicBezTo>
                        <a:pt x="45" y="105"/>
                        <a:pt x="45" y="105"/>
                        <a:pt x="45" y="105"/>
                      </a:cubicBezTo>
                      <a:cubicBezTo>
                        <a:pt x="53" y="104"/>
                        <a:pt x="59" y="101"/>
                        <a:pt x="63" y="98"/>
                      </a:cubicBezTo>
                      <a:cubicBezTo>
                        <a:pt x="69" y="93"/>
                        <a:pt x="72" y="85"/>
                        <a:pt x="72" y="75"/>
                      </a:cubicBezTo>
                      <a:cubicBezTo>
                        <a:pt x="72" y="67"/>
                        <a:pt x="70" y="62"/>
                        <a:pt x="66" y="57"/>
                      </a:cubicBezTo>
                      <a:close/>
                    </a:path>
                  </a:pathLst>
                </a:custGeom>
                <a:solidFill>
                  <a:srgbClr val="FFF0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 fontScale="775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36" name="îṡļïďe">
                  <a:extLst>
                    <a:ext uri="{FF2B5EF4-FFF2-40B4-BE49-F238E27FC236}">
                      <a16:creationId xmlns:a16="http://schemas.microsoft.com/office/drawing/2014/main" id="{C21AD4C7-9FEE-4AC6-B416-410B5D394718}"/>
                    </a:ext>
                  </a:extLst>
                </p:cNvPr>
                <p:cNvSpPr/>
                <p:nvPr/>
              </p:nvSpPr>
              <p:spPr bwMode="auto">
                <a:xfrm>
                  <a:off x="5102225" y="1985169"/>
                  <a:ext cx="385763" cy="765175"/>
                </a:xfrm>
                <a:custGeom>
                  <a:avLst/>
                  <a:gdLst>
                    <a:gd name="T0" fmla="*/ 108 w 108"/>
                    <a:gd name="T1" fmla="*/ 215 h 215"/>
                    <a:gd name="T2" fmla="*/ 98 w 108"/>
                    <a:gd name="T3" fmla="*/ 205 h 215"/>
                    <a:gd name="T4" fmla="*/ 97 w 108"/>
                    <a:gd name="T5" fmla="*/ 205 h 215"/>
                    <a:gd name="T6" fmla="*/ 77 w 108"/>
                    <a:gd name="T7" fmla="*/ 201 h 215"/>
                    <a:gd name="T8" fmla="*/ 77 w 108"/>
                    <a:gd name="T9" fmla="*/ 200 h 215"/>
                    <a:gd name="T10" fmla="*/ 64 w 108"/>
                    <a:gd name="T11" fmla="*/ 206 h 215"/>
                    <a:gd name="T12" fmla="*/ 59 w 108"/>
                    <a:gd name="T13" fmla="*/ 192 h 215"/>
                    <a:gd name="T14" fmla="*/ 58 w 108"/>
                    <a:gd name="T15" fmla="*/ 192 h 215"/>
                    <a:gd name="T16" fmla="*/ 42 w 108"/>
                    <a:gd name="T17" fmla="*/ 181 h 215"/>
                    <a:gd name="T18" fmla="*/ 42 w 108"/>
                    <a:gd name="T19" fmla="*/ 180 h 215"/>
                    <a:gd name="T20" fmla="*/ 27 w 108"/>
                    <a:gd name="T21" fmla="*/ 180 h 215"/>
                    <a:gd name="T22" fmla="*/ 29 w 108"/>
                    <a:gd name="T23" fmla="*/ 165 h 215"/>
                    <a:gd name="T24" fmla="*/ 28 w 108"/>
                    <a:gd name="T25" fmla="*/ 165 h 215"/>
                    <a:gd name="T26" fmla="*/ 18 w 108"/>
                    <a:gd name="T27" fmla="*/ 148 h 215"/>
                    <a:gd name="T28" fmla="*/ 18 w 108"/>
                    <a:gd name="T29" fmla="*/ 147 h 215"/>
                    <a:gd name="T30" fmla="*/ 5 w 108"/>
                    <a:gd name="T31" fmla="*/ 141 h 215"/>
                    <a:gd name="T32" fmla="*/ 12 w 108"/>
                    <a:gd name="T33" fmla="*/ 128 h 215"/>
                    <a:gd name="T34" fmla="*/ 11 w 108"/>
                    <a:gd name="T35" fmla="*/ 128 h 215"/>
                    <a:gd name="T36" fmla="*/ 9 w 108"/>
                    <a:gd name="T37" fmla="*/ 108 h 215"/>
                    <a:gd name="T38" fmla="*/ 10 w 108"/>
                    <a:gd name="T39" fmla="*/ 107 h 215"/>
                    <a:gd name="T40" fmla="*/ 0 w 108"/>
                    <a:gd name="T41" fmla="*/ 96 h 215"/>
                    <a:gd name="T42" fmla="*/ 12 w 108"/>
                    <a:gd name="T43" fmla="*/ 87 h 215"/>
                    <a:gd name="T44" fmla="*/ 11 w 108"/>
                    <a:gd name="T45" fmla="*/ 87 h 215"/>
                    <a:gd name="T46" fmla="*/ 18 w 108"/>
                    <a:gd name="T47" fmla="*/ 68 h 215"/>
                    <a:gd name="T48" fmla="*/ 18 w 108"/>
                    <a:gd name="T49" fmla="*/ 67 h 215"/>
                    <a:gd name="T50" fmla="*/ 14 w 108"/>
                    <a:gd name="T51" fmla="*/ 54 h 215"/>
                    <a:gd name="T52" fmla="*/ 28 w 108"/>
                    <a:gd name="T53" fmla="*/ 50 h 215"/>
                    <a:gd name="T54" fmla="*/ 28 w 108"/>
                    <a:gd name="T55" fmla="*/ 49 h 215"/>
                    <a:gd name="T56" fmla="*/ 42 w 108"/>
                    <a:gd name="T57" fmla="*/ 35 h 215"/>
                    <a:gd name="T58" fmla="*/ 42 w 108"/>
                    <a:gd name="T59" fmla="*/ 35 h 215"/>
                    <a:gd name="T60" fmla="*/ 44 w 108"/>
                    <a:gd name="T61" fmla="*/ 20 h 215"/>
                    <a:gd name="T62" fmla="*/ 58 w 108"/>
                    <a:gd name="T63" fmla="*/ 23 h 215"/>
                    <a:gd name="T64" fmla="*/ 59 w 108"/>
                    <a:gd name="T65" fmla="*/ 22 h 215"/>
                    <a:gd name="T66" fmla="*/ 77 w 108"/>
                    <a:gd name="T67" fmla="*/ 14 h 215"/>
                    <a:gd name="T68" fmla="*/ 78 w 108"/>
                    <a:gd name="T69" fmla="*/ 14 h 215"/>
                    <a:gd name="T70" fmla="*/ 85 w 108"/>
                    <a:gd name="T71" fmla="*/ 2 h 215"/>
                    <a:gd name="T72" fmla="*/ 97 w 108"/>
                    <a:gd name="T73" fmla="*/ 10 h 215"/>
                    <a:gd name="T74" fmla="*/ 98 w 108"/>
                    <a:gd name="T75" fmla="*/ 1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08" h="215">
                      <a:moveTo>
                        <a:pt x="108" y="0"/>
                      </a:moveTo>
                      <a:cubicBezTo>
                        <a:pt x="108" y="215"/>
                        <a:pt x="108" y="215"/>
                        <a:pt x="108" y="215"/>
                      </a:cubicBezTo>
                      <a:cubicBezTo>
                        <a:pt x="102" y="215"/>
                        <a:pt x="98" y="211"/>
                        <a:pt x="98" y="205"/>
                      </a:cubicBezTo>
                      <a:cubicBezTo>
                        <a:pt x="98" y="205"/>
                        <a:pt x="98" y="205"/>
                        <a:pt x="98" y="205"/>
                      </a:cubicBezTo>
                      <a:cubicBezTo>
                        <a:pt x="97" y="205"/>
                        <a:pt x="97" y="205"/>
                        <a:pt x="97" y="205"/>
                      </a:cubicBezTo>
                      <a:cubicBezTo>
                        <a:pt x="97" y="205"/>
                        <a:pt x="97" y="205"/>
                        <a:pt x="97" y="205"/>
                      </a:cubicBezTo>
                      <a:cubicBezTo>
                        <a:pt x="96" y="211"/>
                        <a:pt x="91" y="214"/>
                        <a:pt x="85" y="213"/>
                      </a:cubicBezTo>
                      <a:cubicBezTo>
                        <a:pt x="80" y="212"/>
                        <a:pt x="76" y="206"/>
                        <a:pt x="77" y="201"/>
                      </a:cubicBezTo>
                      <a:cubicBezTo>
                        <a:pt x="77" y="201"/>
                        <a:pt x="78" y="201"/>
                        <a:pt x="78" y="200"/>
                      </a:cubicBezTo>
                      <a:cubicBezTo>
                        <a:pt x="77" y="200"/>
                        <a:pt x="77" y="200"/>
                        <a:pt x="77" y="200"/>
                      </a:cubicBezTo>
                      <a:cubicBezTo>
                        <a:pt x="77" y="200"/>
                        <a:pt x="77" y="201"/>
                        <a:pt x="77" y="201"/>
                      </a:cubicBezTo>
                      <a:cubicBezTo>
                        <a:pt x="75" y="206"/>
                        <a:pt x="69" y="208"/>
                        <a:pt x="64" y="206"/>
                      </a:cubicBezTo>
                      <a:cubicBezTo>
                        <a:pt x="59" y="204"/>
                        <a:pt x="56" y="198"/>
                        <a:pt x="59" y="193"/>
                      </a:cubicBezTo>
                      <a:cubicBezTo>
                        <a:pt x="59" y="192"/>
                        <a:pt x="59" y="192"/>
                        <a:pt x="59" y="192"/>
                      </a:cubicBezTo>
                      <a:cubicBezTo>
                        <a:pt x="59" y="192"/>
                        <a:pt x="59" y="192"/>
                        <a:pt x="58" y="192"/>
                      </a:cubicBezTo>
                      <a:cubicBezTo>
                        <a:pt x="58" y="192"/>
                        <a:pt x="58" y="192"/>
                        <a:pt x="58" y="192"/>
                      </a:cubicBezTo>
                      <a:cubicBezTo>
                        <a:pt x="55" y="197"/>
                        <a:pt x="49" y="198"/>
                        <a:pt x="44" y="195"/>
                      </a:cubicBezTo>
                      <a:cubicBezTo>
                        <a:pt x="40" y="191"/>
                        <a:pt x="39" y="185"/>
                        <a:pt x="42" y="181"/>
                      </a:cubicBezTo>
                      <a:cubicBezTo>
                        <a:pt x="42" y="180"/>
                        <a:pt x="42" y="180"/>
                        <a:pt x="42" y="180"/>
                      </a:cubicBezTo>
                      <a:cubicBezTo>
                        <a:pt x="42" y="180"/>
                        <a:pt x="42" y="180"/>
                        <a:pt x="42" y="180"/>
                      </a:cubicBezTo>
                      <a:cubicBezTo>
                        <a:pt x="42" y="180"/>
                        <a:pt x="42" y="180"/>
                        <a:pt x="42" y="180"/>
                      </a:cubicBezTo>
                      <a:cubicBezTo>
                        <a:pt x="37" y="184"/>
                        <a:pt x="31" y="184"/>
                        <a:pt x="27" y="180"/>
                      </a:cubicBezTo>
                      <a:cubicBezTo>
                        <a:pt x="24" y="175"/>
                        <a:pt x="24" y="169"/>
                        <a:pt x="28" y="165"/>
                      </a:cubicBezTo>
                      <a:cubicBezTo>
                        <a:pt x="28" y="165"/>
                        <a:pt x="28" y="165"/>
                        <a:pt x="29" y="165"/>
                      </a:cubicBezTo>
                      <a:cubicBezTo>
                        <a:pt x="29" y="165"/>
                        <a:pt x="28" y="165"/>
                        <a:pt x="28" y="165"/>
                      </a:cubicBezTo>
                      <a:cubicBezTo>
                        <a:pt x="28" y="165"/>
                        <a:pt x="28" y="165"/>
                        <a:pt x="28" y="165"/>
                      </a:cubicBezTo>
                      <a:cubicBezTo>
                        <a:pt x="23" y="168"/>
                        <a:pt x="17" y="166"/>
                        <a:pt x="14" y="161"/>
                      </a:cubicBezTo>
                      <a:cubicBezTo>
                        <a:pt x="11" y="157"/>
                        <a:pt x="13" y="150"/>
                        <a:pt x="18" y="148"/>
                      </a:cubicBezTo>
                      <a:cubicBezTo>
                        <a:pt x="18" y="148"/>
                        <a:pt x="18" y="147"/>
                        <a:pt x="18" y="147"/>
                      </a:cubicBezTo>
                      <a:cubicBezTo>
                        <a:pt x="18" y="147"/>
                        <a:pt x="18" y="147"/>
                        <a:pt x="18" y="147"/>
                      </a:cubicBezTo>
                      <a:cubicBezTo>
                        <a:pt x="18" y="147"/>
                        <a:pt x="18" y="147"/>
                        <a:pt x="18" y="147"/>
                      </a:cubicBezTo>
                      <a:cubicBezTo>
                        <a:pt x="12" y="149"/>
                        <a:pt x="7" y="146"/>
                        <a:pt x="5" y="141"/>
                      </a:cubicBezTo>
                      <a:cubicBezTo>
                        <a:pt x="3" y="135"/>
                        <a:pt x="6" y="130"/>
                        <a:pt x="11" y="128"/>
                      </a:cubicBezTo>
                      <a:cubicBezTo>
                        <a:pt x="12" y="128"/>
                        <a:pt x="12" y="128"/>
                        <a:pt x="12" y="128"/>
                      </a:cubicBezTo>
                      <a:cubicBezTo>
                        <a:pt x="12" y="128"/>
                        <a:pt x="12" y="128"/>
                        <a:pt x="12" y="128"/>
                      </a:cubicBezTo>
                      <a:cubicBezTo>
                        <a:pt x="12" y="128"/>
                        <a:pt x="12" y="128"/>
                        <a:pt x="11" y="128"/>
                      </a:cubicBezTo>
                      <a:cubicBezTo>
                        <a:pt x="6" y="128"/>
                        <a:pt x="1" y="124"/>
                        <a:pt x="0" y="119"/>
                      </a:cubicBezTo>
                      <a:cubicBezTo>
                        <a:pt x="0" y="113"/>
                        <a:pt x="4" y="108"/>
                        <a:pt x="9" y="108"/>
                      </a:cubicBezTo>
                      <a:cubicBezTo>
                        <a:pt x="9" y="108"/>
                        <a:pt x="10" y="108"/>
                        <a:pt x="10" y="108"/>
                      </a:cubicBezTo>
                      <a:cubicBezTo>
                        <a:pt x="10" y="107"/>
                        <a:pt x="10" y="107"/>
                        <a:pt x="10" y="107"/>
                      </a:cubicBezTo>
                      <a:cubicBezTo>
                        <a:pt x="10" y="107"/>
                        <a:pt x="9" y="107"/>
                        <a:pt x="9" y="107"/>
                      </a:cubicBezTo>
                      <a:cubicBezTo>
                        <a:pt x="4" y="107"/>
                        <a:pt x="0" y="102"/>
                        <a:pt x="0" y="96"/>
                      </a:cubicBezTo>
                      <a:cubicBezTo>
                        <a:pt x="1" y="91"/>
                        <a:pt x="6" y="87"/>
                        <a:pt x="11" y="87"/>
                      </a:cubicBezTo>
                      <a:cubicBezTo>
                        <a:pt x="12" y="87"/>
                        <a:pt x="12" y="87"/>
                        <a:pt x="12" y="87"/>
                      </a:cubicBezTo>
                      <a:cubicBezTo>
                        <a:pt x="12" y="87"/>
                        <a:pt x="12" y="87"/>
                        <a:pt x="12" y="87"/>
                      </a:cubicBezTo>
                      <a:cubicBezTo>
                        <a:pt x="12" y="87"/>
                        <a:pt x="12" y="87"/>
                        <a:pt x="11" y="87"/>
                      </a:cubicBezTo>
                      <a:cubicBezTo>
                        <a:pt x="6" y="85"/>
                        <a:pt x="3" y="79"/>
                        <a:pt x="5" y="74"/>
                      </a:cubicBezTo>
                      <a:cubicBezTo>
                        <a:pt x="7" y="69"/>
                        <a:pt x="12" y="66"/>
                        <a:pt x="18" y="68"/>
                      </a:cubicBezTo>
                      <a:cubicBezTo>
                        <a:pt x="18" y="68"/>
                        <a:pt x="18" y="68"/>
                        <a:pt x="18" y="68"/>
                      </a:cubicBezTo>
                      <a:cubicBezTo>
                        <a:pt x="18" y="68"/>
                        <a:pt x="18" y="68"/>
                        <a:pt x="18" y="67"/>
                      </a:cubicBezTo>
                      <a:cubicBezTo>
                        <a:pt x="18" y="67"/>
                        <a:pt x="18" y="67"/>
                        <a:pt x="18" y="67"/>
                      </a:cubicBezTo>
                      <a:cubicBezTo>
                        <a:pt x="13" y="64"/>
                        <a:pt x="11" y="58"/>
                        <a:pt x="14" y="54"/>
                      </a:cubicBezTo>
                      <a:cubicBezTo>
                        <a:pt x="17" y="49"/>
                        <a:pt x="23" y="47"/>
                        <a:pt x="28" y="50"/>
                      </a:cubicBezTo>
                      <a:cubicBezTo>
                        <a:pt x="28" y="50"/>
                        <a:pt x="28" y="50"/>
                        <a:pt x="28" y="50"/>
                      </a:cubicBezTo>
                      <a:cubicBezTo>
                        <a:pt x="28" y="50"/>
                        <a:pt x="29" y="50"/>
                        <a:pt x="29" y="50"/>
                      </a:cubicBezTo>
                      <a:cubicBezTo>
                        <a:pt x="28" y="50"/>
                        <a:pt x="28" y="50"/>
                        <a:pt x="28" y="49"/>
                      </a:cubicBezTo>
                      <a:cubicBezTo>
                        <a:pt x="24" y="46"/>
                        <a:pt x="24" y="39"/>
                        <a:pt x="27" y="35"/>
                      </a:cubicBezTo>
                      <a:cubicBezTo>
                        <a:pt x="31" y="31"/>
                        <a:pt x="37" y="31"/>
                        <a:pt x="42" y="35"/>
                      </a:cubicBezTo>
                      <a:cubicBezTo>
                        <a:pt x="42" y="35"/>
                        <a:pt x="42" y="35"/>
                        <a:pt x="42" y="35"/>
                      </a:cubicBezTo>
                      <a:cubicBezTo>
                        <a:pt x="42" y="35"/>
                        <a:pt x="42" y="35"/>
                        <a:pt x="42" y="35"/>
                      </a:cubicBezTo>
                      <a:cubicBezTo>
                        <a:pt x="42" y="35"/>
                        <a:pt x="42" y="34"/>
                        <a:pt x="42" y="34"/>
                      </a:cubicBezTo>
                      <a:cubicBezTo>
                        <a:pt x="39" y="30"/>
                        <a:pt x="40" y="24"/>
                        <a:pt x="44" y="20"/>
                      </a:cubicBezTo>
                      <a:cubicBezTo>
                        <a:pt x="49" y="17"/>
                        <a:pt x="55" y="18"/>
                        <a:pt x="58" y="22"/>
                      </a:cubicBezTo>
                      <a:cubicBezTo>
                        <a:pt x="58" y="23"/>
                        <a:pt x="58" y="23"/>
                        <a:pt x="58" y="23"/>
                      </a:cubicBezTo>
                      <a:cubicBezTo>
                        <a:pt x="59" y="23"/>
                        <a:pt x="59" y="23"/>
                        <a:pt x="59" y="23"/>
                      </a:cubicBezTo>
                      <a:cubicBezTo>
                        <a:pt x="59" y="23"/>
                        <a:pt x="59" y="22"/>
                        <a:pt x="59" y="22"/>
                      </a:cubicBezTo>
                      <a:cubicBezTo>
                        <a:pt x="56" y="17"/>
                        <a:pt x="59" y="11"/>
                        <a:pt x="64" y="9"/>
                      </a:cubicBezTo>
                      <a:cubicBezTo>
                        <a:pt x="69" y="7"/>
                        <a:pt x="75" y="9"/>
                        <a:pt x="77" y="14"/>
                      </a:cubicBezTo>
                      <a:cubicBezTo>
                        <a:pt x="77" y="14"/>
                        <a:pt x="77" y="14"/>
                        <a:pt x="77" y="15"/>
                      </a:cubicBezTo>
                      <a:cubicBezTo>
                        <a:pt x="77" y="15"/>
                        <a:pt x="77" y="14"/>
                        <a:pt x="78" y="14"/>
                      </a:cubicBezTo>
                      <a:cubicBezTo>
                        <a:pt x="78" y="14"/>
                        <a:pt x="77" y="14"/>
                        <a:pt x="77" y="14"/>
                      </a:cubicBezTo>
                      <a:cubicBezTo>
                        <a:pt x="76" y="9"/>
                        <a:pt x="80" y="3"/>
                        <a:pt x="85" y="2"/>
                      </a:cubicBezTo>
                      <a:cubicBezTo>
                        <a:pt x="91" y="1"/>
                        <a:pt x="96" y="4"/>
                        <a:pt x="97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7" y="10"/>
                        <a:pt x="97" y="10"/>
                        <a:pt x="98" y="10"/>
                      </a:cubicBezTo>
                      <a:cubicBezTo>
                        <a:pt x="98" y="10"/>
                        <a:pt x="98" y="10"/>
                        <a:pt x="98" y="10"/>
                      </a:cubicBezTo>
                      <a:cubicBezTo>
                        <a:pt x="98" y="4"/>
                        <a:pt x="102" y="0"/>
                        <a:pt x="108" y="0"/>
                      </a:cubicBezTo>
                      <a:close/>
                    </a:path>
                  </a:pathLst>
                </a:custGeom>
                <a:solidFill>
                  <a:srgbClr val="FFA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37" name="íSľidè">
                  <a:extLst>
                    <a:ext uri="{FF2B5EF4-FFF2-40B4-BE49-F238E27FC236}">
                      <a16:creationId xmlns:a16="http://schemas.microsoft.com/office/drawing/2014/main" id="{574B3773-A4FE-4C92-9150-F872D348D8F4}"/>
                    </a:ext>
                  </a:extLst>
                </p:cNvPr>
                <p:cNvSpPr/>
                <p:nvPr/>
              </p:nvSpPr>
              <p:spPr bwMode="auto">
                <a:xfrm>
                  <a:off x="5487987" y="1985169"/>
                  <a:ext cx="381000" cy="765175"/>
                </a:xfrm>
                <a:custGeom>
                  <a:avLst/>
                  <a:gdLst>
                    <a:gd name="T0" fmla="*/ 96 w 107"/>
                    <a:gd name="T1" fmla="*/ 128 h 215"/>
                    <a:gd name="T2" fmla="*/ 95 w 107"/>
                    <a:gd name="T3" fmla="*/ 128 h 215"/>
                    <a:gd name="T4" fmla="*/ 102 w 107"/>
                    <a:gd name="T5" fmla="*/ 141 h 215"/>
                    <a:gd name="T6" fmla="*/ 89 w 107"/>
                    <a:gd name="T7" fmla="*/ 147 h 215"/>
                    <a:gd name="T8" fmla="*/ 89 w 107"/>
                    <a:gd name="T9" fmla="*/ 148 h 215"/>
                    <a:gd name="T10" fmla="*/ 79 w 107"/>
                    <a:gd name="T11" fmla="*/ 165 h 215"/>
                    <a:gd name="T12" fmla="*/ 78 w 107"/>
                    <a:gd name="T13" fmla="*/ 165 h 215"/>
                    <a:gd name="T14" fmla="*/ 80 w 107"/>
                    <a:gd name="T15" fmla="*/ 180 h 215"/>
                    <a:gd name="T16" fmla="*/ 65 w 107"/>
                    <a:gd name="T17" fmla="*/ 180 h 215"/>
                    <a:gd name="T18" fmla="*/ 65 w 107"/>
                    <a:gd name="T19" fmla="*/ 181 h 215"/>
                    <a:gd name="T20" fmla="*/ 49 w 107"/>
                    <a:gd name="T21" fmla="*/ 192 h 215"/>
                    <a:gd name="T22" fmla="*/ 48 w 107"/>
                    <a:gd name="T23" fmla="*/ 192 h 215"/>
                    <a:gd name="T24" fmla="*/ 43 w 107"/>
                    <a:gd name="T25" fmla="*/ 206 h 215"/>
                    <a:gd name="T26" fmla="*/ 30 w 107"/>
                    <a:gd name="T27" fmla="*/ 200 h 215"/>
                    <a:gd name="T28" fmla="*/ 30 w 107"/>
                    <a:gd name="T29" fmla="*/ 201 h 215"/>
                    <a:gd name="T30" fmla="*/ 10 w 107"/>
                    <a:gd name="T31" fmla="*/ 205 h 215"/>
                    <a:gd name="T32" fmla="*/ 10 w 107"/>
                    <a:gd name="T33" fmla="*/ 205 h 215"/>
                    <a:gd name="T34" fmla="*/ 0 w 107"/>
                    <a:gd name="T35" fmla="*/ 215 h 215"/>
                    <a:gd name="T36" fmla="*/ 10 w 107"/>
                    <a:gd name="T37" fmla="*/ 10 h 215"/>
                    <a:gd name="T38" fmla="*/ 10 w 107"/>
                    <a:gd name="T39" fmla="*/ 10 h 215"/>
                    <a:gd name="T40" fmla="*/ 22 w 107"/>
                    <a:gd name="T41" fmla="*/ 2 h 215"/>
                    <a:gd name="T42" fmla="*/ 30 w 107"/>
                    <a:gd name="T43" fmla="*/ 14 h 215"/>
                    <a:gd name="T44" fmla="*/ 30 w 107"/>
                    <a:gd name="T45" fmla="*/ 14 h 215"/>
                    <a:gd name="T46" fmla="*/ 48 w 107"/>
                    <a:gd name="T47" fmla="*/ 22 h 215"/>
                    <a:gd name="T48" fmla="*/ 49 w 107"/>
                    <a:gd name="T49" fmla="*/ 23 h 215"/>
                    <a:gd name="T50" fmla="*/ 63 w 107"/>
                    <a:gd name="T51" fmla="*/ 20 h 215"/>
                    <a:gd name="T52" fmla="*/ 65 w 107"/>
                    <a:gd name="T53" fmla="*/ 35 h 215"/>
                    <a:gd name="T54" fmla="*/ 65 w 107"/>
                    <a:gd name="T55" fmla="*/ 35 h 215"/>
                    <a:gd name="T56" fmla="*/ 79 w 107"/>
                    <a:gd name="T57" fmla="*/ 49 h 215"/>
                    <a:gd name="T58" fmla="*/ 79 w 107"/>
                    <a:gd name="T59" fmla="*/ 50 h 215"/>
                    <a:gd name="T60" fmla="*/ 93 w 107"/>
                    <a:gd name="T61" fmla="*/ 54 h 215"/>
                    <a:gd name="T62" fmla="*/ 89 w 107"/>
                    <a:gd name="T63" fmla="*/ 67 h 215"/>
                    <a:gd name="T64" fmla="*/ 89 w 107"/>
                    <a:gd name="T65" fmla="*/ 68 h 215"/>
                    <a:gd name="T66" fmla="*/ 96 w 107"/>
                    <a:gd name="T67" fmla="*/ 87 h 215"/>
                    <a:gd name="T68" fmla="*/ 95 w 107"/>
                    <a:gd name="T69" fmla="*/ 87 h 215"/>
                    <a:gd name="T70" fmla="*/ 107 w 107"/>
                    <a:gd name="T71" fmla="*/ 96 h 215"/>
                    <a:gd name="T72" fmla="*/ 97 w 107"/>
                    <a:gd name="T73" fmla="*/ 107 h 215"/>
                    <a:gd name="T74" fmla="*/ 97 w 107"/>
                    <a:gd name="T75" fmla="*/ 108 h 215"/>
                    <a:gd name="T76" fmla="*/ 107 w 107"/>
                    <a:gd name="T77" fmla="*/ 119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07" h="215">
                      <a:moveTo>
                        <a:pt x="107" y="119"/>
                      </a:moveTo>
                      <a:cubicBezTo>
                        <a:pt x="106" y="124"/>
                        <a:pt x="101" y="128"/>
                        <a:pt x="96" y="128"/>
                      </a:cubicBezTo>
                      <a:cubicBezTo>
                        <a:pt x="96" y="128"/>
                        <a:pt x="95" y="128"/>
                        <a:pt x="95" y="128"/>
                      </a:cubicBezTo>
                      <a:cubicBezTo>
                        <a:pt x="95" y="128"/>
                        <a:pt x="95" y="128"/>
                        <a:pt x="95" y="128"/>
                      </a:cubicBezTo>
                      <a:cubicBezTo>
                        <a:pt x="95" y="128"/>
                        <a:pt x="95" y="128"/>
                        <a:pt x="96" y="128"/>
                      </a:cubicBezTo>
                      <a:cubicBezTo>
                        <a:pt x="101" y="130"/>
                        <a:pt x="104" y="135"/>
                        <a:pt x="102" y="141"/>
                      </a:cubicBezTo>
                      <a:cubicBezTo>
                        <a:pt x="100" y="146"/>
                        <a:pt x="95" y="149"/>
                        <a:pt x="89" y="147"/>
                      </a:cubicBezTo>
                      <a:cubicBezTo>
                        <a:pt x="89" y="147"/>
                        <a:pt x="89" y="147"/>
                        <a:pt x="89" y="147"/>
                      </a:cubicBezTo>
                      <a:cubicBezTo>
                        <a:pt x="89" y="147"/>
                        <a:pt x="89" y="147"/>
                        <a:pt x="89" y="147"/>
                      </a:cubicBezTo>
                      <a:cubicBezTo>
                        <a:pt x="89" y="147"/>
                        <a:pt x="89" y="148"/>
                        <a:pt x="89" y="148"/>
                      </a:cubicBezTo>
                      <a:cubicBezTo>
                        <a:pt x="94" y="150"/>
                        <a:pt x="96" y="157"/>
                        <a:pt x="93" y="161"/>
                      </a:cubicBezTo>
                      <a:cubicBezTo>
                        <a:pt x="90" y="166"/>
                        <a:pt x="84" y="168"/>
                        <a:pt x="79" y="165"/>
                      </a:cubicBezTo>
                      <a:cubicBezTo>
                        <a:pt x="79" y="165"/>
                        <a:pt x="79" y="165"/>
                        <a:pt x="79" y="165"/>
                      </a:cubicBezTo>
                      <a:cubicBezTo>
                        <a:pt x="79" y="165"/>
                        <a:pt x="79" y="165"/>
                        <a:pt x="78" y="165"/>
                      </a:cubicBezTo>
                      <a:cubicBezTo>
                        <a:pt x="79" y="165"/>
                        <a:pt x="79" y="165"/>
                        <a:pt x="79" y="165"/>
                      </a:cubicBezTo>
                      <a:cubicBezTo>
                        <a:pt x="83" y="169"/>
                        <a:pt x="83" y="175"/>
                        <a:pt x="80" y="180"/>
                      </a:cubicBezTo>
                      <a:cubicBezTo>
                        <a:pt x="76" y="184"/>
                        <a:pt x="70" y="184"/>
                        <a:pt x="65" y="180"/>
                      </a:cubicBezTo>
                      <a:cubicBezTo>
                        <a:pt x="65" y="180"/>
                        <a:pt x="65" y="180"/>
                        <a:pt x="65" y="180"/>
                      </a:cubicBezTo>
                      <a:cubicBezTo>
                        <a:pt x="65" y="180"/>
                        <a:pt x="65" y="180"/>
                        <a:pt x="65" y="180"/>
                      </a:cubicBezTo>
                      <a:cubicBezTo>
                        <a:pt x="65" y="180"/>
                        <a:pt x="65" y="180"/>
                        <a:pt x="65" y="181"/>
                      </a:cubicBezTo>
                      <a:cubicBezTo>
                        <a:pt x="68" y="185"/>
                        <a:pt x="67" y="191"/>
                        <a:pt x="63" y="195"/>
                      </a:cubicBezTo>
                      <a:cubicBezTo>
                        <a:pt x="58" y="198"/>
                        <a:pt x="52" y="197"/>
                        <a:pt x="49" y="192"/>
                      </a:cubicBezTo>
                      <a:cubicBezTo>
                        <a:pt x="49" y="192"/>
                        <a:pt x="49" y="192"/>
                        <a:pt x="49" y="192"/>
                      </a:cubicBezTo>
                      <a:cubicBezTo>
                        <a:pt x="48" y="192"/>
                        <a:pt x="48" y="192"/>
                        <a:pt x="48" y="192"/>
                      </a:cubicBezTo>
                      <a:cubicBezTo>
                        <a:pt x="48" y="192"/>
                        <a:pt x="48" y="192"/>
                        <a:pt x="48" y="193"/>
                      </a:cubicBezTo>
                      <a:cubicBezTo>
                        <a:pt x="51" y="198"/>
                        <a:pt x="48" y="204"/>
                        <a:pt x="43" y="206"/>
                      </a:cubicBezTo>
                      <a:cubicBezTo>
                        <a:pt x="38" y="208"/>
                        <a:pt x="32" y="206"/>
                        <a:pt x="30" y="201"/>
                      </a:cubicBezTo>
                      <a:cubicBezTo>
                        <a:pt x="30" y="201"/>
                        <a:pt x="30" y="200"/>
                        <a:pt x="30" y="200"/>
                      </a:cubicBezTo>
                      <a:cubicBezTo>
                        <a:pt x="30" y="200"/>
                        <a:pt x="30" y="200"/>
                        <a:pt x="30" y="200"/>
                      </a:cubicBezTo>
                      <a:cubicBezTo>
                        <a:pt x="30" y="201"/>
                        <a:pt x="30" y="201"/>
                        <a:pt x="30" y="201"/>
                      </a:cubicBezTo>
                      <a:cubicBezTo>
                        <a:pt x="31" y="206"/>
                        <a:pt x="27" y="212"/>
                        <a:pt x="22" y="213"/>
                      </a:cubicBezTo>
                      <a:cubicBezTo>
                        <a:pt x="17" y="214"/>
                        <a:pt x="11" y="211"/>
                        <a:pt x="10" y="205"/>
                      </a:cubicBezTo>
                      <a:cubicBezTo>
                        <a:pt x="10" y="205"/>
                        <a:pt x="10" y="205"/>
                        <a:pt x="10" y="205"/>
                      </a:cubicBezTo>
                      <a:cubicBezTo>
                        <a:pt x="10" y="205"/>
                        <a:pt x="10" y="205"/>
                        <a:pt x="10" y="205"/>
                      </a:cubicBezTo>
                      <a:cubicBezTo>
                        <a:pt x="10" y="205"/>
                        <a:pt x="10" y="205"/>
                        <a:pt x="10" y="205"/>
                      </a:cubicBezTo>
                      <a:cubicBezTo>
                        <a:pt x="10" y="211"/>
                        <a:pt x="5" y="215"/>
                        <a:pt x="0" y="2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10" y="4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1" y="4"/>
                        <a:pt x="17" y="1"/>
                        <a:pt x="22" y="2"/>
                      </a:cubicBezTo>
                      <a:cubicBezTo>
                        <a:pt x="27" y="3"/>
                        <a:pt x="31" y="9"/>
                        <a:pt x="30" y="14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4"/>
                        <a:pt x="30" y="15"/>
                        <a:pt x="30" y="15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2" y="9"/>
                        <a:pt x="38" y="7"/>
                        <a:pt x="43" y="9"/>
                      </a:cubicBezTo>
                      <a:cubicBezTo>
                        <a:pt x="48" y="11"/>
                        <a:pt x="51" y="17"/>
                        <a:pt x="48" y="22"/>
                      </a:cubicBezTo>
                      <a:cubicBezTo>
                        <a:pt x="48" y="22"/>
                        <a:pt x="48" y="23"/>
                        <a:pt x="48" y="23"/>
                      </a:cubicBezTo>
                      <a:cubicBezTo>
                        <a:pt x="48" y="23"/>
                        <a:pt x="48" y="23"/>
                        <a:pt x="49" y="23"/>
                      </a:cubicBezTo>
                      <a:cubicBezTo>
                        <a:pt x="49" y="23"/>
                        <a:pt x="49" y="23"/>
                        <a:pt x="49" y="22"/>
                      </a:cubicBezTo>
                      <a:cubicBezTo>
                        <a:pt x="52" y="18"/>
                        <a:pt x="58" y="17"/>
                        <a:pt x="63" y="20"/>
                      </a:cubicBezTo>
                      <a:cubicBezTo>
                        <a:pt x="67" y="24"/>
                        <a:pt x="68" y="30"/>
                        <a:pt x="65" y="34"/>
                      </a:cubicBezTo>
                      <a:cubicBezTo>
                        <a:pt x="65" y="34"/>
                        <a:pt x="65" y="35"/>
                        <a:pt x="65" y="35"/>
                      </a:cubicBezTo>
                      <a:cubicBezTo>
                        <a:pt x="65" y="35"/>
                        <a:pt x="65" y="35"/>
                        <a:pt x="65" y="35"/>
                      </a:cubicBezTo>
                      <a:cubicBezTo>
                        <a:pt x="65" y="35"/>
                        <a:pt x="65" y="35"/>
                        <a:pt x="65" y="35"/>
                      </a:cubicBezTo>
                      <a:cubicBezTo>
                        <a:pt x="70" y="31"/>
                        <a:pt x="76" y="31"/>
                        <a:pt x="80" y="35"/>
                      </a:cubicBezTo>
                      <a:cubicBezTo>
                        <a:pt x="83" y="39"/>
                        <a:pt x="83" y="46"/>
                        <a:pt x="79" y="49"/>
                      </a:cubicBezTo>
                      <a:cubicBezTo>
                        <a:pt x="79" y="50"/>
                        <a:pt x="79" y="50"/>
                        <a:pt x="78" y="50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84" y="47"/>
                        <a:pt x="90" y="49"/>
                        <a:pt x="93" y="54"/>
                      </a:cubicBezTo>
                      <a:cubicBezTo>
                        <a:pt x="96" y="58"/>
                        <a:pt x="94" y="64"/>
                        <a:pt x="89" y="67"/>
                      </a:cubicBezTo>
                      <a:cubicBezTo>
                        <a:pt x="89" y="67"/>
                        <a:pt x="89" y="67"/>
                        <a:pt x="89" y="67"/>
                      </a:cubicBezTo>
                      <a:cubicBezTo>
                        <a:pt x="89" y="68"/>
                        <a:pt x="89" y="68"/>
                        <a:pt x="89" y="68"/>
                      </a:cubicBezTo>
                      <a:cubicBezTo>
                        <a:pt x="89" y="68"/>
                        <a:pt x="89" y="68"/>
                        <a:pt x="89" y="68"/>
                      </a:cubicBezTo>
                      <a:cubicBezTo>
                        <a:pt x="95" y="66"/>
                        <a:pt x="100" y="69"/>
                        <a:pt x="102" y="74"/>
                      </a:cubicBezTo>
                      <a:cubicBezTo>
                        <a:pt x="104" y="79"/>
                        <a:pt x="101" y="85"/>
                        <a:pt x="96" y="87"/>
                      </a:cubicBezTo>
                      <a:cubicBezTo>
                        <a:pt x="95" y="87"/>
                        <a:pt x="95" y="87"/>
                        <a:pt x="95" y="87"/>
                      </a:cubicBezTo>
                      <a:cubicBezTo>
                        <a:pt x="95" y="87"/>
                        <a:pt x="95" y="87"/>
                        <a:pt x="95" y="87"/>
                      </a:cubicBezTo>
                      <a:cubicBezTo>
                        <a:pt x="95" y="87"/>
                        <a:pt x="96" y="87"/>
                        <a:pt x="96" y="87"/>
                      </a:cubicBezTo>
                      <a:cubicBezTo>
                        <a:pt x="101" y="87"/>
                        <a:pt x="106" y="91"/>
                        <a:pt x="107" y="96"/>
                      </a:cubicBezTo>
                      <a:cubicBezTo>
                        <a:pt x="107" y="102"/>
                        <a:pt x="103" y="107"/>
                        <a:pt x="98" y="107"/>
                      </a:cubicBezTo>
                      <a:cubicBezTo>
                        <a:pt x="98" y="107"/>
                        <a:pt x="97" y="107"/>
                        <a:pt x="97" y="107"/>
                      </a:cubicBezTo>
                      <a:cubicBezTo>
                        <a:pt x="97" y="107"/>
                        <a:pt x="97" y="107"/>
                        <a:pt x="97" y="107"/>
                      </a:cubicBezTo>
                      <a:cubicBezTo>
                        <a:pt x="97" y="108"/>
                        <a:pt x="97" y="108"/>
                        <a:pt x="97" y="108"/>
                      </a:cubicBezTo>
                      <a:cubicBezTo>
                        <a:pt x="97" y="108"/>
                        <a:pt x="98" y="108"/>
                        <a:pt x="98" y="108"/>
                      </a:cubicBezTo>
                      <a:cubicBezTo>
                        <a:pt x="103" y="108"/>
                        <a:pt x="107" y="113"/>
                        <a:pt x="107" y="119"/>
                      </a:cubicBezTo>
                      <a:close/>
                    </a:path>
                  </a:pathLst>
                </a:custGeom>
                <a:solidFill>
                  <a:srgbClr val="FF8B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38" name="işļíde">
                  <a:extLst>
                    <a:ext uri="{FF2B5EF4-FFF2-40B4-BE49-F238E27FC236}">
                      <a16:creationId xmlns:a16="http://schemas.microsoft.com/office/drawing/2014/main" id="{6DE6AC76-550F-4326-BA7C-E66D4E2D815B}"/>
                    </a:ext>
                  </a:extLst>
                </p:cNvPr>
                <p:cNvSpPr/>
                <p:nvPr/>
              </p:nvSpPr>
              <p:spPr bwMode="auto">
                <a:xfrm>
                  <a:off x="5176837" y="2059781"/>
                  <a:ext cx="617538" cy="615950"/>
                </a:xfrm>
                <a:prstGeom prst="ellipse">
                  <a:avLst/>
                </a:prstGeom>
                <a:solidFill>
                  <a:srgbClr val="FFC7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 fontScale="8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39" name="í$ḻîďé">
                  <a:extLst>
                    <a:ext uri="{FF2B5EF4-FFF2-40B4-BE49-F238E27FC236}">
                      <a16:creationId xmlns:a16="http://schemas.microsoft.com/office/drawing/2014/main" id="{1E4299D0-CA18-415E-8855-A0460E2D63B3}"/>
                    </a:ext>
                  </a:extLst>
                </p:cNvPr>
                <p:cNvSpPr/>
                <p:nvPr/>
              </p:nvSpPr>
              <p:spPr bwMode="auto">
                <a:xfrm>
                  <a:off x="5356225" y="2162969"/>
                  <a:ext cx="260350" cy="409575"/>
                </a:xfrm>
                <a:custGeom>
                  <a:avLst/>
                  <a:gdLst>
                    <a:gd name="T0" fmla="*/ 66 w 73"/>
                    <a:gd name="T1" fmla="*/ 57 h 115"/>
                    <a:gd name="T2" fmla="*/ 45 w 73"/>
                    <a:gd name="T3" fmla="*/ 48 h 115"/>
                    <a:gd name="T4" fmla="*/ 34 w 73"/>
                    <a:gd name="T5" fmla="*/ 46 h 115"/>
                    <a:gd name="T6" fmla="*/ 24 w 73"/>
                    <a:gd name="T7" fmla="*/ 42 h 115"/>
                    <a:gd name="T8" fmla="*/ 22 w 73"/>
                    <a:gd name="T9" fmla="*/ 37 h 115"/>
                    <a:gd name="T10" fmla="*/ 26 w 73"/>
                    <a:gd name="T11" fmla="*/ 29 h 115"/>
                    <a:gd name="T12" fmla="*/ 38 w 73"/>
                    <a:gd name="T13" fmla="*/ 27 h 115"/>
                    <a:gd name="T14" fmla="*/ 52 w 73"/>
                    <a:gd name="T15" fmla="*/ 29 h 115"/>
                    <a:gd name="T16" fmla="*/ 67 w 73"/>
                    <a:gd name="T17" fmla="*/ 34 h 115"/>
                    <a:gd name="T18" fmla="*/ 67 w 73"/>
                    <a:gd name="T19" fmla="*/ 14 h 115"/>
                    <a:gd name="T20" fmla="*/ 50 w 73"/>
                    <a:gd name="T21" fmla="*/ 11 h 115"/>
                    <a:gd name="T22" fmla="*/ 45 w 73"/>
                    <a:gd name="T23" fmla="*/ 10 h 115"/>
                    <a:gd name="T24" fmla="*/ 45 w 73"/>
                    <a:gd name="T25" fmla="*/ 0 h 115"/>
                    <a:gd name="T26" fmla="*/ 28 w 73"/>
                    <a:gd name="T27" fmla="*/ 0 h 115"/>
                    <a:gd name="T28" fmla="*/ 28 w 73"/>
                    <a:gd name="T29" fmla="*/ 10 h 115"/>
                    <a:gd name="T30" fmla="*/ 9 w 73"/>
                    <a:gd name="T31" fmla="*/ 17 h 115"/>
                    <a:gd name="T32" fmla="*/ 0 w 73"/>
                    <a:gd name="T33" fmla="*/ 38 h 115"/>
                    <a:gd name="T34" fmla="*/ 7 w 73"/>
                    <a:gd name="T35" fmla="*/ 56 h 115"/>
                    <a:gd name="T36" fmla="*/ 27 w 73"/>
                    <a:gd name="T37" fmla="*/ 65 h 115"/>
                    <a:gd name="T38" fmla="*/ 36 w 73"/>
                    <a:gd name="T39" fmla="*/ 67 h 115"/>
                    <a:gd name="T40" fmla="*/ 47 w 73"/>
                    <a:gd name="T41" fmla="*/ 71 h 115"/>
                    <a:gd name="T42" fmla="*/ 50 w 73"/>
                    <a:gd name="T43" fmla="*/ 78 h 115"/>
                    <a:gd name="T44" fmla="*/ 46 w 73"/>
                    <a:gd name="T45" fmla="*/ 85 h 115"/>
                    <a:gd name="T46" fmla="*/ 34 w 73"/>
                    <a:gd name="T47" fmla="*/ 88 h 115"/>
                    <a:gd name="T48" fmla="*/ 18 w 73"/>
                    <a:gd name="T49" fmla="*/ 86 h 115"/>
                    <a:gd name="T50" fmla="*/ 1 w 73"/>
                    <a:gd name="T51" fmla="*/ 79 h 115"/>
                    <a:gd name="T52" fmla="*/ 1 w 73"/>
                    <a:gd name="T53" fmla="*/ 99 h 115"/>
                    <a:gd name="T54" fmla="*/ 19 w 73"/>
                    <a:gd name="T55" fmla="*/ 103 h 115"/>
                    <a:gd name="T56" fmla="*/ 28 w 73"/>
                    <a:gd name="T57" fmla="*/ 105 h 115"/>
                    <a:gd name="T58" fmla="*/ 28 w 73"/>
                    <a:gd name="T59" fmla="*/ 115 h 115"/>
                    <a:gd name="T60" fmla="*/ 45 w 73"/>
                    <a:gd name="T61" fmla="*/ 115 h 115"/>
                    <a:gd name="T62" fmla="*/ 45 w 73"/>
                    <a:gd name="T63" fmla="*/ 105 h 115"/>
                    <a:gd name="T64" fmla="*/ 64 w 73"/>
                    <a:gd name="T65" fmla="*/ 98 h 115"/>
                    <a:gd name="T66" fmla="*/ 73 w 73"/>
                    <a:gd name="T67" fmla="*/ 75 h 115"/>
                    <a:gd name="T68" fmla="*/ 66 w 73"/>
                    <a:gd name="T69" fmla="*/ 57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3" h="115">
                      <a:moveTo>
                        <a:pt x="66" y="57"/>
                      </a:moveTo>
                      <a:cubicBezTo>
                        <a:pt x="62" y="53"/>
                        <a:pt x="55" y="50"/>
                        <a:pt x="45" y="48"/>
                      </a:cubicBezTo>
                      <a:cubicBezTo>
                        <a:pt x="34" y="46"/>
                        <a:pt x="34" y="46"/>
                        <a:pt x="34" y="46"/>
                      </a:cubicBezTo>
                      <a:cubicBezTo>
                        <a:pt x="30" y="45"/>
                        <a:pt x="26" y="44"/>
                        <a:pt x="24" y="42"/>
                      </a:cubicBezTo>
                      <a:cubicBezTo>
                        <a:pt x="23" y="41"/>
                        <a:pt x="22" y="39"/>
                        <a:pt x="22" y="37"/>
                      </a:cubicBezTo>
                      <a:cubicBezTo>
                        <a:pt x="22" y="33"/>
                        <a:pt x="23" y="31"/>
                        <a:pt x="26" y="29"/>
                      </a:cubicBezTo>
                      <a:cubicBezTo>
                        <a:pt x="29" y="28"/>
                        <a:pt x="33" y="27"/>
                        <a:pt x="38" y="27"/>
                      </a:cubicBezTo>
                      <a:cubicBezTo>
                        <a:pt x="43" y="27"/>
                        <a:pt x="47" y="27"/>
                        <a:pt x="52" y="29"/>
                      </a:cubicBezTo>
                      <a:cubicBezTo>
                        <a:pt x="57" y="30"/>
                        <a:pt x="62" y="31"/>
                        <a:pt x="67" y="34"/>
                      </a:cubicBezTo>
                      <a:cubicBezTo>
                        <a:pt x="67" y="14"/>
                        <a:pt x="67" y="14"/>
                        <a:pt x="67" y="14"/>
                      </a:cubicBezTo>
                      <a:cubicBezTo>
                        <a:pt x="61" y="13"/>
                        <a:pt x="56" y="12"/>
                        <a:pt x="50" y="11"/>
                      </a:cubicBezTo>
                      <a:cubicBezTo>
                        <a:pt x="49" y="11"/>
                        <a:pt x="47" y="10"/>
                        <a:pt x="45" y="1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8" y="10"/>
                        <a:pt x="28" y="10"/>
                        <a:pt x="28" y="10"/>
                      </a:cubicBezTo>
                      <a:cubicBezTo>
                        <a:pt x="20" y="11"/>
                        <a:pt x="14" y="13"/>
                        <a:pt x="9" y="17"/>
                      </a:cubicBezTo>
                      <a:cubicBezTo>
                        <a:pt x="3" y="22"/>
                        <a:pt x="0" y="29"/>
                        <a:pt x="0" y="38"/>
                      </a:cubicBezTo>
                      <a:cubicBezTo>
                        <a:pt x="0" y="46"/>
                        <a:pt x="2" y="51"/>
                        <a:pt x="7" y="56"/>
                      </a:cubicBezTo>
                      <a:cubicBezTo>
                        <a:pt x="11" y="60"/>
                        <a:pt x="18" y="63"/>
                        <a:pt x="27" y="65"/>
                      </a:cubicBezTo>
                      <a:cubicBezTo>
                        <a:pt x="36" y="67"/>
                        <a:pt x="36" y="67"/>
                        <a:pt x="36" y="67"/>
                      </a:cubicBezTo>
                      <a:cubicBezTo>
                        <a:pt x="42" y="68"/>
                        <a:pt x="45" y="70"/>
                        <a:pt x="47" y="71"/>
                      </a:cubicBezTo>
                      <a:cubicBezTo>
                        <a:pt x="49" y="73"/>
                        <a:pt x="50" y="75"/>
                        <a:pt x="50" y="78"/>
                      </a:cubicBezTo>
                      <a:cubicBezTo>
                        <a:pt x="50" y="81"/>
                        <a:pt x="49" y="84"/>
                        <a:pt x="46" y="85"/>
                      </a:cubicBezTo>
                      <a:cubicBezTo>
                        <a:pt x="43" y="87"/>
                        <a:pt x="39" y="88"/>
                        <a:pt x="34" y="88"/>
                      </a:cubicBezTo>
                      <a:cubicBezTo>
                        <a:pt x="29" y="88"/>
                        <a:pt x="24" y="87"/>
                        <a:pt x="18" y="86"/>
                      </a:cubicBezTo>
                      <a:cubicBezTo>
                        <a:pt x="13" y="84"/>
                        <a:pt x="7" y="82"/>
                        <a:pt x="1" y="79"/>
                      </a:cubicBezTo>
                      <a:cubicBezTo>
                        <a:pt x="1" y="99"/>
                        <a:pt x="1" y="99"/>
                        <a:pt x="1" y="99"/>
                      </a:cubicBezTo>
                      <a:cubicBezTo>
                        <a:pt x="7" y="101"/>
                        <a:pt x="13" y="102"/>
                        <a:pt x="19" y="103"/>
                      </a:cubicBezTo>
                      <a:cubicBezTo>
                        <a:pt x="22" y="104"/>
                        <a:pt x="25" y="104"/>
                        <a:pt x="28" y="105"/>
                      </a:cubicBezTo>
                      <a:cubicBezTo>
                        <a:pt x="28" y="115"/>
                        <a:pt x="28" y="115"/>
                        <a:pt x="28" y="115"/>
                      </a:cubicBezTo>
                      <a:cubicBezTo>
                        <a:pt x="45" y="115"/>
                        <a:pt x="45" y="115"/>
                        <a:pt x="45" y="115"/>
                      </a:cubicBezTo>
                      <a:cubicBezTo>
                        <a:pt x="45" y="105"/>
                        <a:pt x="45" y="105"/>
                        <a:pt x="45" y="105"/>
                      </a:cubicBezTo>
                      <a:cubicBezTo>
                        <a:pt x="53" y="104"/>
                        <a:pt x="59" y="101"/>
                        <a:pt x="64" y="98"/>
                      </a:cubicBezTo>
                      <a:cubicBezTo>
                        <a:pt x="70" y="93"/>
                        <a:pt x="73" y="85"/>
                        <a:pt x="73" y="75"/>
                      </a:cubicBezTo>
                      <a:cubicBezTo>
                        <a:pt x="73" y="67"/>
                        <a:pt x="71" y="61"/>
                        <a:pt x="66" y="57"/>
                      </a:cubicBezTo>
                      <a:close/>
                    </a:path>
                  </a:pathLst>
                </a:custGeom>
                <a:solidFill>
                  <a:srgbClr val="FFF0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 fontScale="775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40" name="iśḷîḋe">
                  <a:extLst>
                    <a:ext uri="{FF2B5EF4-FFF2-40B4-BE49-F238E27FC236}">
                      <a16:creationId xmlns:a16="http://schemas.microsoft.com/office/drawing/2014/main" id="{ED83D521-2037-40F3-93BD-D9B3E53EC1B9}"/>
                    </a:ext>
                  </a:extLst>
                </p:cNvPr>
                <p:cNvSpPr/>
                <p:nvPr/>
              </p:nvSpPr>
              <p:spPr bwMode="auto">
                <a:xfrm>
                  <a:off x="5719762" y="904081"/>
                  <a:ext cx="577850" cy="1152525"/>
                </a:xfrm>
                <a:custGeom>
                  <a:avLst/>
                  <a:gdLst>
                    <a:gd name="T0" fmla="*/ 162 w 162"/>
                    <a:gd name="T1" fmla="*/ 324 h 324"/>
                    <a:gd name="T2" fmla="*/ 147 w 162"/>
                    <a:gd name="T3" fmla="*/ 308 h 324"/>
                    <a:gd name="T4" fmla="*/ 146 w 162"/>
                    <a:gd name="T5" fmla="*/ 308 h 324"/>
                    <a:gd name="T6" fmla="*/ 116 w 162"/>
                    <a:gd name="T7" fmla="*/ 302 h 324"/>
                    <a:gd name="T8" fmla="*/ 116 w 162"/>
                    <a:gd name="T9" fmla="*/ 301 h 324"/>
                    <a:gd name="T10" fmla="*/ 96 w 162"/>
                    <a:gd name="T11" fmla="*/ 310 h 324"/>
                    <a:gd name="T12" fmla="*/ 88 w 162"/>
                    <a:gd name="T13" fmla="*/ 289 h 324"/>
                    <a:gd name="T14" fmla="*/ 87 w 162"/>
                    <a:gd name="T15" fmla="*/ 289 h 324"/>
                    <a:gd name="T16" fmla="*/ 63 w 162"/>
                    <a:gd name="T17" fmla="*/ 272 h 324"/>
                    <a:gd name="T18" fmla="*/ 63 w 162"/>
                    <a:gd name="T19" fmla="*/ 271 h 324"/>
                    <a:gd name="T20" fmla="*/ 41 w 162"/>
                    <a:gd name="T21" fmla="*/ 270 h 324"/>
                    <a:gd name="T22" fmla="*/ 43 w 162"/>
                    <a:gd name="T23" fmla="*/ 248 h 324"/>
                    <a:gd name="T24" fmla="*/ 42 w 162"/>
                    <a:gd name="T25" fmla="*/ 248 h 324"/>
                    <a:gd name="T26" fmla="*/ 27 w 162"/>
                    <a:gd name="T27" fmla="*/ 222 h 324"/>
                    <a:gd name="T28" fmla="*/ 27 w 162"/>
                    <a:gd name="T29" fmla="*/ 221 h 324"/>
                    <a:gd name="T30" fmla="*/ 8 w 162"/>
                    <a:gd name="T31" fmla="*/ 212 h 324"/>
                    <a:gd name="T32" fmla="*/ 18 w 162"/>
                    <a:gd name="T33" fmla="*/ 193 h 324"/>
                    <a:gd name="T34" fmla="*/ 17 w 162"/>
                    <a:gd name="T35" fmla="*/ 192 h 324"/>
                    <a:gd name="T36" fmla="*/ 14 w 162"/>
                    <a:gd name="T37" fmla="*/ 162 h 324"/>
                    <a:gd name="T38" fmla="*/ 15 w 162"/>
                    <a:gd name="T39" fmla="*/ 161 h 324"/>
                    <a:gd name="T40" fmla="*/ 1 w 162"/>
                    <a:gd name="T41" fmla="*/ 145 h 324"/>
                    <a:gd name="T42" fmla="*/ 18 w 162"/>
                    <a:gd name="T43" fmla="*/ 131 h 324"/>
                    <a:gd name="T44" fmla="*/ 17 w 162"/>
                    <a:gd name="T45" fmla="*/ 131 h 324"/>
                    <a:gd name="T46" fmla="*/ 27 w 162"/>
                    <a:gd name="T47" fmla="*/ 102 h 324"/>
                    <a:gd name="T48" fmla="*/ 28 w 162"/>
                    <a:gd name="T49" fmla="*/ 102 h 324"/>
                    <a:gd name="T50" fmla="*/ 21 w 162"/>
                    <a:gd name="T51" fmla="*/ 81 h 324"/>
                    <a:gd name="T52" fmla="*/ 43 w 162"/>
                    <a:gd name="T53" fmla="*/ 76 h 324"/>
                    <a:gd name="T54" fmla="*/ 42 w 162"/>
                    <a:gd name="T55" fmla="*/ 75 h 324"/>
                    <a:gd name="T56" fmla="*/ 62 w 162"/>
                    <a:gd name="T57" fmla="*/ 52 h 324"/>
                    <a:gd name="T58" fmla="*/ 64 w 162"/>
                    <a:gd name="T59" fmla="*/ 52 h 324"/>
                    <a:gd name="T60" fmla="*/ 66 w 162"/>
                    <a:gd name="T61" fmla="*/ 31 h 324"/>
                    <a:gd name="T62" fmla="*/ 88 w 162"/>
                    <a:gd name="T63" fmla="*/ 35 h 324"/>
                    <a:gd name="T64" fmla="*/ 88 w 162"/>
                    <a:gd name="T65" fmla="*/ 34 h 324"/>
                    <a:gd name="T66" fmla="*/ 116 w 162"/>
                    <a:gd name="T67" fmla="*/ 21 h 324"/>
                    <a:gd name="T68" fmla="*/ 116 w 162"/>
                    <a:gd name="T69" fmla="*/ 22 h 324"/>
                    <a:gd name="T70" fmla="*/ 128 w 162"/>
                    <a:gd name="T71" fmla="*/ 3 h 324"/>
                    <a:gd name="T72" fmla="*/ 146 w 162"/>
                    <a:gd name="T73" fmla="*/ 16 h 324"/>
                    <a:gd name="T74" fmla="*/ 146 w 162"/>
                    <a:gd name="T75" fmla="*/ 15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62" h="324">
                      <a:moveTo>
                        <a:pt x="162" y="0"/>
                      </a:moveTo>
                      <a:cubicBezTo>
                        <a:pt x="162" y="324"/>
                        <a:pt x="162" y="324"/>
                        <a:pt x="162" y="324"/>
                      </a:cubicBezTo>
                      <a:cubicBezTo>
                        <a:pt x="153" y="324"/>
                        <a:pt x="146" y="317"/>
                        <a:pt x="146" y="309"/>
                      </a:cubicBezTo>
                      <a:cubicBezTo>
                        <a:pt x="146" y="308"/>
                        <a:pt x="147" y="308"/>
                        <a:pt x="147" y="308"/>
                      </a:cubicBezTo>
                      <a:cubicBezTo>
                        <a:pt x="146" y="308"/>
                        <a:pt x="146" y="308"/>
                        <a:pt x="146" y="308"/>
                      </a:cubicBezTo>
                      <a:cubicBezTo>
                        <a:pt x="146" y="308"/>
                        <a:pt x="146" y="308"/>
                        <a:pt x="146" y="308"/>
                      </a:cubicBezTo>
                      <a:cubicBezTo>
                        <a:pt x="144" y="317"/>
                        <a:pt x="136" y="322"/>
                        <a:pt x="128" y="320"/>
                      </a:cubicBezTo>
                      <a:cubicBezTo>
                        <a:pt x="120" y="318"/>
                        <a:pt x="115" y="310"/>
                        <a:pt x="116" y="302"/>
                      </a:cubicBezTo>
                      <a:cubicBezTo>
                        <a:pt x="116" y="302"/>
                        <a:pt x="116" y="302"/>
                        <a:pt x="116" y="301"/>
                      </a:cubicBezTo>
                      <a:cubicBezTo>
                        <a:pt x="116" y="301"/>
                        <a:pt x="116" y="301"/>
                        <a:pt x="116" y="301"/>
                      </a:cubicBezTo>
                      <a:cubicBezTo>
                        <a:pt x="116" y="301"/>
                        <a:pt x="116" y="302"/>
                        <a:pt x="116" y="302"/>
                      </a:cubicBezTo>
                      <a:cubicBezTo>
                        <a:pt x="112" y="310"/>
                        <a:pt x="103" y="313"/>
                        <a:pt x="96" y="310"/>
                      </a:cubicBezTo>
                      <a:cubicBezTo>
                        <a:pt x="88" y="306"/>
                        <a:pt x="85" y="297"/>
                        <a:pt x="88" y="290"/>
                      </a:cubicBezTo>
                      <a:cubicBezTo>
                        <a:pt x="88" y="289"/>
                        <a:pt x="88" y="289"/>
                        <a:pt x="88" y="289"/>
                      </a:cubicBezTo>
                      <a:cubicBezTo>
                        <a:pt x="88" y="289"/>
                        <a:pt x="88" y="289"/>
                        <a:pt x="88" y="289"/>
                      </a:cubicBezTo>
                      <a:cubicBezTo>
                        <a:pt x="88" y="289"/>
                        <a:pt x="88" y="289"/>
                        <a:pt x="87" y="289"/>
                      </a:cubicBezTo>
                      <a:cubicBezTo>
                        <a:pt x="82" y="296"/>
                        <a:pt x="73" y="298"/>
                        <a:pt x="66" y="293"/>
                      </a:cubicBezTo>
                      <a:cubicBezTo>
                        <a:pt x="60" y="288"/>
                        <a:pt x="58" y="278"/>
                        <a:pt x="63" y="272"/>
                      </a:cubicBezTo>
                      <a:cubicBezTo>
                        <a:pt x="63" y="271"/>
                        <a:pt x="63" y="271"/>
                        <a:pt x="64" y="271"/>
                      </a:cubicBezTo>
                      <a:cubicBezTo>
                        <a:pt x="63" y="271"/>
                        <a:pt x="63" y="271"/>
                        <a:pt x="63" y="271"/>
                      </a:cubicBezTo>
                      <a:cubicBezTo>
                        <a:pt x="63" y="271"/>
                        <a:pt x="63" y="271"/>
                        <a:pt x="62" y="271"/>
                      </a:cubicBezTo>
                      <a:cubicBezTo>
                        <a:pt x="56" y="277"/>
                        <a:pt x="47" y="276"/>
                        <a:pt x="41" y="270"/>
                      </a:cubicBezTo>
                      <a:cubicBezTo>
                        <a:pt x="36" y="264"/>
                        <a:pt x="36" y="254"/>
                        <a:pt x="42" y="249"/>
                      </a:cubicBezTo>
                      <a:cubicBezTo>
                        <a:pt x="43" y="249"/>
                        <a:pt x="43" y="248"/>
                        <a:pt x="43" y="248"/>
                      </a:cubicBezTo>
                      <a:cubicBezTo>
                        <a:pt x="43" y="248"/>
                        <a:pt x="43" y="248"/>
                        <a:pt x="43" y="248"/>
                      </a:cubicBezTo>
                      <a:cubicBezTo>
                        <a:pt x="42" y="248"/>
                        <a:pt x="42" y="248"/>
                        <a:pt x="42" y="248"/>
                      </a:cubicBezTo>
                      <a:cubicBezTo>
                        <a:pt x="35" y="252"/>
                        <a:pt x="25" y="250"/>
                        <a:pt x="21" y="243"/>
                      </a:cubicBezTo>
                      <a:cubicBezTo>
                        <a:pt x="17" y="235"/>
                        <a:pt x="20" y="226"/>
                        <a:pt x="27" y="222"/>
                      </a:cubicBezTo>
                      <a:cubicBezTo>
                        <a:pt x="27" y="222"/>
                        <a:pt x="27" y="222"/>
                        <a:pt x="28" y="222"/>
                      </a:cubicBezTo>
                      <a:cubicBezTo>
                        <a:pt x="27" y="222"/>
                        <a:pt x="27" y="221"/>
                        <a:pt x="27" y="221"/>
                      </a:cubicBezTo>
                      <a:cubicBezTo>
                        <a:pt x="27" y="221"/>
                        <a:pt x="27" y="221"/>
                        <a:pt x="27" y="221"/>
                      </a:cubicBezTo>
                      <a:cubicBezTo>
                        <a:pt x="19" y="224"/>
                        <a:pt x="10" y="220"/>
                        <a:pt x="8" y="212"/>
                      </a:cubicBezTo>
                      <a:cubicBezTo>
                        <a:pt x="5" y="204"/>
                        <a:pt x="9" y="195"/>
                        <a:pt x="17" y="193"/>
                      </a:cubicBezTo>
                      <a:cubicBezTo>
                        <a:pt x="17" y="193"/>
                        <a:pt x="18" y="193"/>
                        <a:pt x="18" y="193"/>
                      </a:cubicBezTo>
                      <a:cubicBezTo>
                        <a:pt x="18" y="192"/>
                        <a:pt x="18" y="192"/>
                        <a:pt x="18" y="192"/>
                      </a:cubicBezTo>
                      <a:cubicBezTo>
                        <a:pt x="18" y="192"/>
                        <a:pt x="17" y="192"/>
                        <a:pt x="17" y="192"/>
                      </a:cubicBezTo>
                      <a:cubicBezTo>
                        <a:pt x="9" y="193"/>
                        <a:pt x="1" y="187"/>
                        <a:pt x="1" y="179"/>
                      </a:cubicBezTo>
                      <a:cubicBezTo>
                        <a:pt x="0" y="170"/>
                        <a:pt x="6" y="163"/>
                        <a:pt x="14" y="162"/>
                      </a:cubicBezTo>
                      <a:cubicBezTo>
                        <a:pt x="14" y="162"/>
                        <a:pt x="14" y="162"/>
                        <a:pt x="15" y="162"/>
                      </a:cubicBezTo>
                      <a:cubicBezTo>
                        <a:pt x="15" y="161"/>
                        <a:pt x="15" y="161"/>
                        <a:pt x="15" y="161"/>
                      </a:cubicBezTo>
                      <a:cubicBezTo>
                        <a:pt x="14" y="161"/>
                        <a:pt x="14" y="161"/>
                        <a:pt x="14" y="161"/>
                      </a:cubicBezTo>
                      <a:cubicBezTo>
                        <a:pt x="6" y="160"/>
                        <a:pt x="0" y="153"/>
                        <a:pt x="1" y="145"/>
                      </a:cubicBezTo>
                      <a:cubicBezTo>
                        <a:pt x="1" y="136"/>
                        <a:pt x="9" y="130"/>
                        <a:pt x="17" y="131"/>
                      </a:cubicBezTo>
                      <a:cubicBezTo>
                        <a:pt x="17" y="131"/>
                        <a:pt x="18" y="131"/>
                        <a:pt x="18" y="131"/>
                      </a:cubicBezTo>
                      <a:cubicBezTo>
                        <a:pt x="18" y="131"/>
                        <a:pt x="18" y="131"/>
                        <a:pt x="18" y="131"/>
                      </a:cubicBezTo>
                      <a:cubicBezTo>
                        <a:pt x="18" y="131"/>
                        <a:pt x="17" y="131"/>
                        <a:pt x="17" y="131"/>
                      </a:cubicBezTo>
                      <a:cubicBezTo>
                        <a:pt x="9" y="128"/>
                        <a:pt x="5" y="120"/>
                        <a:pt x="8" y="112"/>
                      </a:cubicBezTo>
                      <a:cubicBezTo>
                        <a:pt x="10" y="104"/>
                        <a:pt x="19" y="99"/>
                        <a:pt x="27" y="102"/>
                      </a:cubicBezTo>
                      <a:cubicBezTo>
                        <a:pt x="27" y="102"/>
                        <a:pt x="27" y="102"/>
                        <a:pt x="27" y="102"/>
                      </a:cubicBezTo>
                      <a:cubicBezTo>
                        <a:pt x="27" y="102"/>
                        <a:pt x="27" y="102"/>
                        <a:pt x="28" y="102"/>
                      </a:cubicBezTo>
                      <a:cubicBezTo>
                        <a:pt x="27" y="102"/>
                        <a:pt x="27" y="101"/>
                        <a:pt x="27" y="101"/>
                      </a:cubicBezTo>
                      <a:cubicBezTo>
                        <a:pt x="20" y="97"/>
                        <a:pt x="17" y="88"/>
                        <a:pt x="21" y="81"/>
                      </a:cubicBezTo>
                      <a:cubicBezTo>
                        <a:pt x="25" y="74"/>
                        <a:pt x="35" y="71"/>
                        <a:pt x="42" y="75"/>
                      </a:cubicBezTo>
                      <a:cubicBezTo>
                        <a:pt x="42" y="75"/>
                        <a:pt x="42" y="76"/>
                        <a:pt x="43" y="76"/>
                      </a:cubicBezTo>
                      <a:cubicBezTo>
                        <a:pt x="43" y="75"/>
                        <a:pt x="43" y="75"/>
                        <a:pt x="43" y="75"/>
                      </a:cubicBezTo>
                      <a:cubicBezTo>
                        <a:pt x="43" y="75"/>
                        <a:pt x="43" y="75"/>
                        <a:pt x="42" y="75"/>
                      </a:cubicBezTo>
                      <a:cubicBezTo>
                        <a:pt x="36" y="69"/>
                        <a:pt x="36" y="60"/>
                        <a:pt x="41" y="53"/>
                      </a:cubicBezTo>
                      <a:cubicBezTo>
                        <a:pt x="47" y="47"/>
                        <a:pt x="56" y="47"/>
                        <a:pt x="62" y="52"/>
                      </a:cubicBezTo>
                      <a:cubicBezTo>
                        <a:pt x="63" y="52"/>
                        <a:pt x="63" y="53"/>
                        <a:pt x="63" y="53"/>
                      </a:cubicBezTo>
                      <a:cubicBezTo>
                        <a:pt x="63" y="53"/>
                        <a:pt x="63" y="52"/>
                        <a:pt x="64" y="52"/>
                      </a:cubicBezTo>
                      <a:cubicBezTo>
                        <a:pt x="63" y="52"/>
                        <a:pt x="63" y="52"/>
                        <a:pt x="63" y="52"/>
                      </a:cubicBezTo>
                      <a:cubicBezTo>
                        <a:pt x="58" y="45"/>
                        <a:pt x="60" y="36"/>
                        <a:pt x="66" y="31"/>
                      </a:cubicBezTo>
                      <a:cubicBezTo>
                        <a:pt x="73" y="26"/>
                        <a:pt x="82" y="27"/>
                        <a:pt x="87" y="34"/>
                      </a:cubicBezTo>
                      <a:cubicBezTo>
                        <a:pt x="88" y="34"/>
                        <a:pt x="88" y="34"/>
                        <a:pt x="88" y="35"/>
                      </a:cubicBezTo>
                      <a:cubicBezTo>
                        <a:pt x="88" y="35"/>
                        <a:pt x="88" y="34"/>
                        <a:pt x="88" y="34"/>
                      </a:cubicBezTo>
                      <a:cubicBezTo>
                        <a:pt x="88" y="34"/>
                        <a:pt x="88" y="34"/>
                        <a:pt x="88" y="34"/>
                      </a:cubicBezTo>
                      <a:cubicBezTo>
                        <a:pt x="85" y="26"/>
                        <a:pt x="88" y="17"/>
                        <a:pt x="96" y="14"/>
                      </a:cubicBezTo>
                      <a:cubicBezTo>
                        <a:pt x="103" y="10"/>
                        <a:pt x="112" y="14"/>
                        <a:pt x="116" y="21"/>
                      </a:cubicBezTo>
                      <a:cubicBezTo>
                        <a:pt x="116" y="22"/>
                        <a:pt x="116" y="22"/>
                        <a:pt x="116" y="22"/>
                      </a:cubicBezTo>
                      <a:cubicBezTo>
                        <a:pt x="116" y="22"/>
                        <a:pt x="116" y="22"/>
                        <a:pt x="116" y="22"/>
                      </a:cubicBezTo>
                      <a:cubicBezTo>
                        <a:pt x="116" y="22"/>
                        <a:pt x="116" y="21"/>
                        <a:pt x="116" y="21"/>
                      </a:cubicBezTo>
                      <a:cubicBezTo>
                        <a:pt x="115" y="13"/>
                        <a:pt x="120" y="5"/>
                        <a:pt x="128" y="3"/>
                      </a:cubicBezTo>
                      <a:cubicBezTo>
                        <a:pt x="136" y="2"/>
                        <a:pt x="144" y="7"/>
                        <a:pt x="146" y="15"/>
                      </a:cubicBezTo>
                      <a:cubicBezTo>
                        <a:pt x="146" y="15"/>
                        <a:pt x="146" y="15"/>
                        <a:pt x="146" y="16"/>
                      </a:cubicBezTo>
                      <a:cubicBezTo>
                        <a:pt x="146" y="16"/>
                        <a:pt x="146" y="16"/>
                        <a:pt x="147" y="16"/>
                      </a:cubicBezTo>
                      <a:cubicBezTo>
                        <a:pt x="147" y="15"/>
                        <a:pt x="146" y="15"/>
                        <a:pt x="146" y="15"/>
                      </a:cubicBezTo>
                      <a:cubicBezTo>
                        <a:pt x="146" y="7"/>
                        <a:pt x="153" y="0"/>
                        <a:pt x="162" y="0"/>
                      </a:cubicBezTo>
                      <a:close/>
                    </a:path>
                  </a:pathLst>
                </a:custGeom>
                <a:solidFill>
                  <a:srgbClr val="FFA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41" name="îS1îďê">
                  <a:extLst>
                    <a:ext uri="{FF2B5EF4-FFF2-40B4-BE49-F238E27FC236}">
                      <a16:creationId xmlns:a16="http://schemas.microsoft.com/office/drawing/2014/main" id="{18A83279-45A4-4CE2-AF2E-5A4828046014}"/>
                    </a:ext>
                  </a:extLst>
                </p:cNvPr>
                <p:cNvSpPr/>
                <p:nvPr/>
              </p:nvSpPr>
              <p:spPr bwMode="auto">
                <a:xfrm>
                  <a:off x="6297612" y="904081"/>
                  <a:ext cx="574675" cy="1152525"/>
                </a:xfrm>
                <a:custGeom>
                  <a:avLst/>
                  <a:gdLst>
                    <a:gd name="T0" fmla="*/ 144 w 161"/>
                    <a:gd name="T1" fmla="*/ 192 h 324"/>
                    <a:gd name="T2" fmla="*/ 143 w 161"/>
                    <a:gd name="T3" fmla="*/ 193 h 324"/>
                    <a:gd name="T4" fmla="*/ 154 w 161"/>
                    <a:gd name="T5" fmla="*/ 212 h 324"/>
                    <a:gd name="T6" fmla="*/ 134 w 161"/>
                    <a:gd name="T7" fmla="*/ 221 h 324"/>
                    <a:gd name="T8" fmla="*/ 134 w 161"/>
                    <a:gd name="T9" fmla="*/ 222 h 324"/>
                    <a:gd name="T10" fmla="*/ 119 w 161"/>
                    <a:gd name="T11" fmla="*/ 248 h 324"/>
                    <a:gd name="T12" fmla="*/ 118 w 161"/>
                    <a:gd name="T13" fmla="*/ 248 h 324"/>
                    <a:gd name="T14" fmla="*/ 120 w 161"/>
                    <a:gd name="T15" fmla="*/ 270 h 324"/>
                    <a:gd name="T16" fmla="*/ 98 w 161"/>
                    <a:gd name="T17" fmla="*/ 271 h 324"/>
                    <a:gd name="T18" fmla="*/ 98 w 161"/>
                    <a:gd name="T19" fmla="*/ 272 h 324"/>
                    <a:gd name="T20" fmla="*/ 74 w 161"/>
                    <a:gd name="T21" fmla="*/ 289 h 324"/>
                    <a:gd name="T22" fmla="*/ 73 w 161"/>
                    <a:gd name="T23" fmla="*/ 289 h 324"/>
                    <a:gd name="T24" fmla="*/ 65 w 161"/>
                    <a:gd name="T25" fmla="*/ 310 h 324"/>
                    <a:gd name="T26" fmla="*/ 45 w 161"/>
                    <a:gd name="T27" fmla="*/ 301 h 324"/>
                    <a:gd name="T28" fmla="*/ 45 w 161"/>
                    <a:gd name="T29" fmla="*/ 302 h 324"/>
                    <a:gd name="T30" fmla="*/ 15 w 161"/>
                    <a:gd name="T31" fmla="*/ 308 h 324"/>
                    <a:gd name="T32" fmla="*/ 15 w 161"/>
                    <a:gd name="T33" fmla="*/ 308 h 324"/>
                    <a:gd name="T34" fmla="*/ 0 w 161"/>
                    <a:gd name="T35" fmla="*/ 324 h 324"/>
                    <a:gd name="T36" fmla="*/ 15 w 161"/>
                    <a:gd name="T37" fmla="*/ 15 h 324"/>
                    <a:gd name="T38" fmla="*/ 15 w 161"/>
                    <a:gd name="T39" fmla="*/ 16 h 324"/>
                    <a:gd name="T40" fmla="*/ 33 w 161"/>
                    <a:gd name="T41" fmla="*/ 3 h 324"/>
                    <a:gd name="T42" fmla="*/ 45 w 161"/>
                    <a:gd name="T43" fmla="*/ 22 h 324"/>
                    <a:gd name="T44" fmla="*/ 46 w 161"/>
                    <a:gd name="T45" fmla="*/ 21 h 324"/>
                    <a:gd name="T46" fmla="*/ 73 w 161"/>
                    <a:gd name="T47" fmla="*/ 34 h 324"/>
                    <a:gd name="T48" fmla="*/ 73 w 161"/>
                    <a:gd name="T49" fmla="*/ 35 h 324"/>
                    <a:gd name="T50" fmla="*/ 95 w 161"/>
                    <a:gd name="T51" fmla="*/ 31 h 324"/>
                    <a:gd name="T52" fmla="*/ 98 w 161"/>
                    <a:gd name="T53" fmla="*/ 52 h 324"/>
                    <a:gd name="T54" fmla="*/ 99 w 161"/>
                    <a:gd name="T55" fmla="*/ 52 h 324"/>
                    <a:gd name="T56" fmla="*/ 119 w 161"/>
                    <a:gd name="T57" fmla="*/ 75 h 324"/>
                    <a:gd name="T58" fmla="*/ 119 w 161"/>
                    <a:gd name="T59" fmla="*/ 76 h 324"/>
                    <a:gd name="T60" fmla="*/ 140 w 161"/>
                    <a:gd name="T61" fmla="*/ 81 h 324"/>
                    <a:gd name="T62" fmla="*/ 134 w 161"/>
                    <a:gd name="T63" fmla="*/ 102 h 324"/>
                    <a:gd name="T64" fmla="*/ 135 w 161"/>
                    <a:gd name="T65" fmla="*/ 102 h 324"/>
                    <a:gd name="T66" fmla="*/ 144 w 161"/>
                    <a:gd name="T67" fmla="*/ 131 h 324"/>
                    <a:gd name="T68" fmla="*/ 143 w 161"/>
                    <a:gd name="T69" fmla="*/ 131 h 324"/>
                    <a:gd name="T70" fmla="*/ 161 w 161"/>
                    <a:gd name="T71" fmla="*/ 145 h 324"/>
                    <a:gd name="T72" fmla="*/ 146 w 161"/>
                    <a:gd name="T73" fmla="*/ 161 h 324"/>
                    <a:gd name="T74" fmla="*/ 146 w 161"/>
                    <a:gd name="T75" fmla="*/ 162 h 324"/>
                    <a:gd name="T76" fmla="*/ 161 w 161"/>
                    <a:gd name="T77" fmla="*/ 179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61" h="324">
                      <a:moveTo>
                        <a:pt x="161" y="179"/>
                      </a:moveTo>
                      <a:cubicBezTo>
                        <a:pt x="160" y="187"/>
                        <a:pt x="152" y="193"/>
                        <a:pt x="144" y="192"/>
                      </a:cubicBezTo>
                      <a:cubicBezTo>
                        <a:pt x="144" y="192"/>
                        <a:pt x="144" y="192"/>
                        <a:pt x="143" y="192"/>
                      </a:cubicBezTo>
                      <a:cubicBezTo>
                        <a:pt x="143" y="192"/>
                        <a:pt x="143" y="192"/>
                        <a:pt x="143" y="193"/>
                      </a:cubicBezTo>
                      <a:cubicBezTo>
                        <a:pt x="143" y="193"/>
                        <a:pt x="144" y="193"/>
                        <a:pt x="144" y="193"/>
                      </a:cubicBezTo>
                      <a:cubicBezTo>
                        <a:pt x="152" y="195"/>
                        <a:pt x="156" y="204"/>
                        <a:pt x="154" y="212"/>
                      </a:cubicBezTo>
                      <a:cubicBezTo>
                        <a:pt x="151" y="220"/>
                        <a:pt x="142" y="224"/>
                        <a:pt x="135" y="221"/>
                      </a:cubicBezTo>
                      <a:cubicBezTo>
                        <a:pt x="134" y="221"/>
                        <a:pt x="134" y="221"/>
                        <a:pt x="134" y="221"/>
                      </a:cubicBezTo>
                      <a:cubicBezTo>
                        <a:pt x="134" y="221"/>
                        <a:pt x="134" y="222"/>
                        <a:pt x="134" y="222"/>
                      </a:cubicBezTo>
                      <a:cubicBezTo>
                        <a:pt x="134" y="222"/>
                        <a:pt x="134" y="222"/>
                        <a:pt x="134" y="222"/>
                      </a:cubicBezTo>
                      <a:cubicBezTo>
                        <a:pt x="141" y="226"/>
                        <a:pt x="144" y="235"/>
                        <a:pt x="140" y="243"/>
                      </a:cubicBezTo>
                      <a:cubicBezTo>
                        <a:pt x="136" y="250"/>
                        <a:pt x="126" y="252"/>
                        <a:pt x="119" y="248"/>
                      </a:cubicBezTo>
                      <a:cubicBezTo>
                        <a:pt x="119" y="248"/>
                        <a:pt x="119" y="248"/>
                        <a:pt x="119" y="248"/>
                      </a:cubicBezTo>
                      <a:cubicBezTo>
                        <a:pt x="118" y="248"/>
                        <a:pt x="118" y="248"/>
                        <a:pt x="118" y="248"/>
                      </a:cubicBezTo>
                      <a:cubicBezTo>
                        <a:pt x="118" y="248"/>
                        <a:pt x="119" y="249"/>
                        <a:pt x="119" y="249"/>
                      </a:cubicBezTo>
                      <a:cubicBezTo>
                        <a:pt x="125" y="254"/>
                        <a:pt x="125" y="264"/>
                        <a:pt x="120" y="270"/>
                      </a:cubicBezTo>
                      <a:cubicBezTo>
                        <a:pt x="114" y="276"/>
                        <a:pt x="105" y="277"/>
                        <a:pt x="99" y="271"/>
                      </a:cubicBezTo>
                      <a:cubicBezTo>
                        <a:pt x="98" y="271"/>
                        <a:pt x="98" y="271"/>
                        <a:pt x="98" y="271"/>
                      </a:cubicBezTo>
                      <a:cubicBezTo>
                        <a:pt x="98" y="271"/>
                        <a:pt x="98" y="271"/>
                        <a:pt x="98" y="271"/>
                      </a:cubicBezTo>
                      <a:cubicBezTo>
                        <a:pt x="98" y="271"/>
                        <a:pt x="98" y="271"/>
                        <a:pt x="98" y="272"/>
                      </a:cubicBezTo>
                      <a:cubicBezTo>
                        <a:pt x="103" y="278"/>
                        <a:pt x="101" y="288"/>
                        <a:pt x="95" y="293"/>
                      </a:cubicBezTo>
                      <a:cubicBezTo>
                        <a:pt x="88" y="298"/>
                        <a:pt x="79" y="296"/>
                        <a:pt x="74" y="289"/>
                      </a:cubicBezTo>
                      <a:cubicBezTo>
                        <a:pt x="74" y="289"/>
                        <a:pt x="73" y="289"/>
                        <a:pt x="73" y="289"/>
                      </a:cubicBezTo>
                      <a:cubicBezTo>
                        <a:pt x="73" y="289"/>
                        <a:pt x="73" y="289"/>
                        <a:pt x="73" y="289"/>
                      </a:cubicBezTo>
                      <a:cubicBezTo>
                        <a:pt x="73" y="289"/>
                        <a:pt x="73" y="289"/>
                        <a:pt x="73" y="290"/>
                      </a:cubicBezTo>
                      <a:cubicBezTo>
                        <a:pt x="76" y="297"/>
                        <a:pt x="73" y="306"/>
                        <a:pt x="65" y="310"/>
                      </a:cubicBezTo>
                      <a:cubicBezTo>
                        <a:pt x="58" y="313"/>
                        <a:pt x="49" y="310"/>
                        <a:pt x="46" y="302"/>
                      </a:cubicBezTo>
                      <a:cubicBezTo>
                        <a:pt x="45" y="302"/>
                        <a:pt x="45" y="301"/>
                        <a:pt x="45" y="301"/>
                      </a:cubicBezTo>
                      <a:cubicBezTo>
                        <a:pt x="45" y="301"/>
                        <a:pt x="45" y="301"/>
                        <a:pt x="45" y="301"/>
                      </a:cubicBezTo>
                      <a:cubicBezTo>
                        <a:pt x="45" y="302"/>
                        <a:pt x="45" y="302"/>
                        <a:pt x="45" y="302"/>
                      </a:cubicBezTo>
                      <a:cubicBezTo>
                        <a:pt x="46" y="310"/>
                        <a:pt x="41" y="318"/>
                        <a:pt x="33" y="320"/>
                      </a:cubicBezTo>
                      <a:cubicBezTo>
                        <a:pt x="25" y="322"/>
                        <a:pt x="17" y="317"/>
                        <a:pt x="15" y="308"/>
                      </a:cubicBezTo>
                      <a:cubicBezTo>
                        <a:pt x="15" y="308"/>
                        <a:pt x="15" y="308"/>
                        <a:pt x="15" y="308"/>
                      </a:cubicBezTo>
                      <a:cubicBezTo>
                        <a:pt x="15" y="308"/>
                        <a:pt x="15" y="308"/>
                        <a:pt x="15" y="308"/>
                      </a:cubicBezTo>
                      <a:cubicBezTo>
                        <a:pt x="15" y="308"/>
                        <a:pt x="15" y="308"/>
                        <a:pt x="15" y="309"/>
                      </a:cubicBezTo>
                      <a:cubicBezTo>
                        <a:pt x="15" y="317"/>
                        <a:pt x="8" y="324"/>
                        <a:pt x="0" y="32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15" y="7"/>
                        <a:pt x="15" y="15"/>
                      </a:cubicBezTo>
                      <a:cubicBezTo>
                        <a:pt x="15" y="15"/>
                        <a:pt x="15" y="15"/>
                        <a:pt x="15" y="16"/>
                      </a:cubicBezTo>
                      <a:cubicBezTo>
                        <a:pt x="15" y="16"/>
                        <a:pt x="15" y="16"/>
                        <a:pt x="15" y="16"/>
                      </a:cubicBezTo>
                      <a:cubicBezTo>
                        <a:pt x="15" y="15"/>
                        <a:pt x="15" y="15"/>
                        <a:pt x="15" y="15"/>
                      </a:cubicBezTo>
                      <a:cubicBezTo>
                        <a:pt x="17" y="7"/>
                        <a:pt x="25" y="2"/>
                        <a:pt x="33" y="3"/>
                      </a:cubicBezTo>
                      <a:cubicBezTo>
                        <a:pt x="41" y="5"/>
                        <a:pt x="47" y="13"/>
                        <a:pt x="45" y="21"/>
                      </a:cubicBezTo>
                      <a:cubicBezTo>
                        <a:pt x="45" y="21"/>
                        <a:pt x="45" y="22"/>
                        <a:pt x="45" y="22"/>
                      </a:cubicBezTo>
                      <a:cubicBezTo>
                        <a:pt x="45" y="22"/>
                        <a:pt x="45" y="22"/>
                        <a:pt x="45" y="22"/>
                      </a:cubicBezTo>
                      <a:cubicBezTo>
                        <a:pt x="45" y="22"/>
                        <a:pt x="45" y="22"/>
                        <a:pt x="46" y="21"/>
                      </a:cubicBezTo>
                      <a:cubicBezTo>
                        <a:pt x="49" y="14"/>
                        <a:pt x="58" y="10"/>
                        <a:pt x="65" y="14"/>
                      </a:cubicBezTo>
                      <a:cubicBezTo>
                        <a:pt x="73" y="17"/>
                        <a:pt x="76" y="26"/>
                        <a:pt x="73" y="34"/>
                      </a:cubicBezTo>
                      <a:cubicBezTo>
                        <a:pt x="73" y="34"/>
                        <a:pt x="73" y="34"/>
                        <a:pt x="73" y="34"/>
                      </a:cubicBezTo>
                      <a:cubicBezTo>
                        <a:pt x="73" y="34"/>
                        <a:pt x="73" y="35"/>
                        <a:pt x="73" y="35"/>
                      </a:cubicBezTo>
                      <a:cubicBezTo>
                        <a:pt x="73" y="34"/>
                        <a:pt x="74" y="34"/>
                        <a:pt x="74" y="34"/>
                      </a:cubicBezTo>
                      <a:cubicBezTo>
                        <a:pt x="79" y="27"/>
                        <a:pt x="88" y="26"/>
                        <a:pt x="95" y="31"/>
                      </a:cubicBezTo>
                      <a:cubicBezTo>
                        <a:pt x="101" y="36"/>
                        <a:pt x="103" y="45"/>
                        <a:pt x="98" y="52"/>
                      </a:cubicBezTo>
                      <a:cubicBezTo>
                        <a:pt x="98" y="52"/>
                        <a:pt x="98" y="52"/>
                        <a:pt x="98" y="52"/>
                      </a:cubicBezTo>
                      <a:cubicBezTo>
                        <a:pt x="98" y="53"/>
                        <a:pt x="98" y="53"/>
                        <a:pt x="98" y="53"/>
                      </a:cubicBezTo>
                      <a:cubicBezTo>
                        <a:pt x="98" y="53"/>
                        <a:pt x="98" y="52"/>
                        <a:pt x="99" y="52"/>
                      </a:cubicBezTo>
                      <a:cubicBezTo>
                        <a:pt x="105" y="47"/>
                        <a:pt x="114" y="47"/>
                        <a:pt x="120" y="53"/>
                      </a:cubicBezTo>
                      <a:cubicBezTo>
                        <a:pt x="125" y="60"/>
                        <a:pt x="125" y="69"/>
                        <a:pt x="119" y="75"/>
                      </a:cubicBezTo>
                      <a:cubicBezTo>
                        <a:pt x="119" y="75"/>
                        <a:pt x="118" y="75"/>
                        <a:pt x="118" y="75"/>
                      </a:cubicBezTo>
                      <a:cubicBezTo>
                        <a:pt x="118" y="75"/>
                        <a:pt x="118" y="75"/>
                        <a:pt x="119" y="76"/>
                      </a:cubicBezTo>
                      <a:cubicBezTo>
                        <a:pt x="119" y="76"/>
                        <a:pt x="119" y="75"/>
                        <a:pt x="119" y="75"/>
                      </a:cubicBezTo>
                      <a:cubicBezTo>
                        <a:pt x="126" y="71"/>
                        <a:pt x="136" y="74"/>
                        <a:pt x="140" y="81"/>
                      </a:cubicBezTo>
                      <a:cubicBezTo>
                        <a:pt x="144" y="88"/>
                        <a:pt x="141" y="97"/>
                        <a:pt x="134" y="101"/>
                      </a:cubicBezTo>
                      <a:cubicBezTo>
                        <a:pt x="134" y="101"/>
                        <a:pt x="134" y="102"/>
                        <a:pt x="134" y="102"/>
                      </a:cubicBezTo>
                      <a:cubicBezTo>
                        <a:pt x="134" y="102"/>
                        <a:pt x="134" y="102"/>
                        <a:pt x="134" y="102"/>
                      </a:cubicBezTo>
                      <a:cubicBezTo>
                        <a:pt x="134" y="102"/>
                        <a:pt x="134" y="102"/>
                        <a:pt x="135" y="102"/>
                      </a:cubicBezTo>
                      <a:cubicBezTo>
                        <a:pt x="142" y="99"/>
                        <a:pt x="151" y="104"/>
                        <a:pt x="154" y="112"/>
                      </a:cubicBezTo>
                      <a:cubicBezTo>
                        <a:pt x="156" y="120"/>
                        <a:pt x="152" y="128"/>
                        <a:pt x="144" y="131"/>
                      </a:cubicBezTo>
                      <a:cubicBezTo>
                        <a:pt x="144" y="131"/>
                        <a:pt x="143" y="131"/>
                        <a:pt x="143" y="131"/>
                      </a:cubicBezTo>
                      <a:cubicBezTo>
                        <a:pt x="143" y="131"/>
                        <a:pt x="143" y="131"/>
                        <a:pt x="143" y="131"/>
                      </a:cubicBezTo>
                      <a:cubicBezTo>
                        <a:pt x="144" y="131"/>
                        <a:pt x="144" y="131"/>
                        <a:pt x="144" y="131"/>
                      </a:cubicBezTo>
                      <a:cubicBezTo>
                        <a:pt x="152" y="131"/>
                        <a:pt x="160" y="137"/>
                        <a:pt x="161" y="145"/>
                      </a:cubicBezTo>
                      <a:cubicBezTo>
                        <a:pt x="161" y="153"/>
                        <a:pt x="155" y="160"/>
                        <a:pt x="147" y="161"/>
                      </a:cubicBezTo>
                      <a:cubicBezTo>
                        <a:pt x="147" y="161"/>
                        <a:pt x="147" y="161"/>
                        <a:pt x="146" y="161"/>
                      </a:cubicBezTo>
                      <a:cubicBezTo>
                        <a:pt x="146" y="161"/>
                        <a:pt x="146" y="162"/>
                        <a:pt x="146" y="162"/>
                      </a:cubicBezTo>
                      <a:cubicBezTo>
                        <a:pt x="146" y="162"/>
                        <a:pt x="146" y="162"/>
                        <a:pt x="146" y="162"/>
                      </a:cubicBezTo>
                      <a:cubicBezTo>
                        <a:pt x="147" y="162"/>
                        <a:pt x="147" y="162"/>
                        <a:pt x="147" y="162"/>
                      </a:cubicBezTo>
                      <a:cubicBezTo>
                        <a:pt x="155" y="163"/>
                        <a:pt x="161" y="170"/>
                        <a:pt x="161" y="179"/>
                      </a:cubicBezTo>
                      <a:close/>
                    </a:path>
                  </a:pathLst>
                </a:custGeom>
                <a:solidFill>
                  <a:srgbClr val="FF8B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42" name="îṣlîḍe">
                  <a:extLst>
                    <a:ext uri="{FF2B5EF4-FFF2-40B4-BE49-F238E27FC236}">
                      <a16:creationId xmlns:a16="http://schemas.microsoft.com/office/drawing/2014/main" id="{A83038AB-074E-4753-9E6F-0EF5EA079CD3}"/>
                    </a:ext>
                  </a:extLst>
                </p:cNvPr>
                <p:cNvSpPr/>
                <p:nvPr/>
              </p:nvSpPr>
              <p:spPr bwMode="auto">
                <a:xfrm>
                  <a:off x="5834062" y="1018381"/>
                  <a:ext cx="923925" cy="920750"/>
                </a:xfrm>
                <a:prstGeom prst="ellipse">
                  <a:avLst/>
                </a:prstGeom>
                <a:solidFill>
                  <a:srgbClr val="FFC7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43" name="íṣľîḋe">
                  <a:extLst>
                    <a:ext uri="{FF2B5EF4-FFF2-40B4-BE49-F238E27FC236}">
                      <a16:creationId xmlns:a16="http://schemas.microsoft.com/office/drawing/2014/main" id="{32FD173D-3776-4093-8771-E55A0166D91C}"/>
                    </a:ext>
                  </a:extLst>
                </p:cNvPr>
                <p:cNvSpPr/>
                <p:nvPr/>
              </p:nvSpPr>
              <p:spPr bwMode="auto">
                <a:xfrm>
                  <a:off x="6100762" y="1170781"/>
                  <a:ext cx="388938" cy="619125"/>
                </a:xfrm>
                <a:custGeom>
                  <a:avLst/>
                  <a:gdLst>
                    <a:gd name="T0" fmla="*/ 99 w 109"/>
                    <a:gd name="T1" fmla="*/ 86 h 174"/>
                    <a:gd name="T2" fmla="*/ 67 w 109"/>
                    <a:gd name="T3" fmla="*/ 72 h 174"/>
                    <a:gd name="T4" fmla="*/ 51 w 109"/>
                    <a:gd name="T5" fmla="*/ 69 h 174"/>
                    <a:gd name="T6" fmla="*/ 36 w 109"/>
                    <a:gd name="T7" fmla="*/ 64 h 174"/>
                    <a:gd name="T8" fmla="*/ 32 w 109"/>
                    <a:gd name="T9" fmla="*/ 55 h 174"/>
                    <a:gd name="T10" fmla="*/ 38 w 109"/>
                    <a:gd name="T11" fmla="*/ 44 h 174"/>
                    <a:gd name="T12" fmla="*/ 57 w 109"/>
                    <a:gd name="T13" fmla="*/ 41 h 174"/>
                    <a:gd name="T14" fmla="*/ 78 w 109"/>
                    <a:gd name="T15" fmla="*/ 43 h 174"/>
                    <a:gd name="T16" fmla="*/ 100 w 109"/>
                    <a:gd name="T17" fmla="*/ 51 h 174"/>
                    <a:gd name="T18" fmla="*/ 100 w 109"/>
                    <a:gd name="T19" fmla="*/ 22 h 174"/>
                    <a:gd name="T20" fmla="*/ 75 w 109"/>
                    <a:gd name="T21" fmla="*/ 17 h 174"/>
                    <a:gd name="T22" fmla="*/ 68 w 109"/>
                    <a:gd name="T23" fmla="*/ 16 h 174"/>
                    <a:gd name="T24" fmla="*/ 68 w 109"/>
                    <a:gd name="T25" fmla="*/ 0 h 174"/>
                    <a:gd name="T26" fmla="*/ 41 w 109"/>
                    <a:gd name="T27" fmla="*/ 0 h 174"/>
                    <a:gd name="T28" fmla="*/ 41 w 109"/>
                    <a:gd name="T29" fmla="*/ 16 h 174"/>
                    <a:gd name="T30" fmla="*/ 13 w 109"/>
                    <a:gd name="T31" fmla="*/ 26 h 174"/>
                    <a:gd name="T32" fmla="*/ 0 w 109"/>
                    <a:gd name="T33" fmla="*/ 58 h 174"/>
                    <a:gd name="T34" fmla="*/ 10 w 109"/>
                    <a:gd name="T35" fmla="*/ 84 h 174"/>
                    <a:gd name="T36" fmla="*/ 40 w 109"/>
                    <a:gd name="T37" fmla="*/ 98 h 174"/>
                    <a:gd name="T38" fmla="*/ 54 w 109"/>
                    <a:gd name="T39" fmla="*/ 101 h 174"/>
                    <a:gd name="T40" fmla="*/ 71 w 109"/>
                    <a:gd name="T41" fmla="*/ 108 h 174"/>
                    <a:gd name="T42" fmla="*/ 75 w 109"/>
                    <a:gd name="T43" fmla="*/ 118 h 174"/>
                    <a:gd name="T44" fmla="*/ 69 w 109"/>
                    <a:gd name="T45" fmla="*/ 129 h 174"/>
                    <a:gd name="T46" fmla="*/ 51 w 109"/>
                    <a:gd name="T47" fmla="*/ 133 h 174"/>
                    <a:gd name="T48" fmla="*/ 27 w 109"/>
                    <a:gd name="T49" fmla="*/ 129 h 174"/>
                    <a:gd name="T50" fmla="*/ 1 w 109"/>
                    <a:gd name="T51" fmla="*/ 118 h 174"/>
                    <a:gd name="T52" fmla="*/ 1 w 109"/>
                    <a:gd name="T53" fmla="*/ 148 h 174"/>
                    <a:gd name="T54" fmla="*/ 28 w 109"/>
                    <a:gd name="T55" fmla="*/ 156 h 174"/>
                    <a:gd name="T56" fmla="*/ 41 w 109"/>
                    <a:gd name="T57" fmla="*/ 158 h 174"/>
                    <a:gd name="T58" fmla="*/ 41 w 109"/>
                    <a:gd name="T59" fmla="*/ 174 h 174"/>
                    <a:gd name="T60" fmla="*/ 68 w 109"/>
                    <a:gd name="T61" fmla="*/ 174 h 174"/>
                    <a:gd name="T62" fmla="*/ 68 w 109"/>
                    <a:gd name="T63" fmla="*/ 158 h 174"/>
                    <a:gd name="T64" fmla="*/ 95 w 109"/>
                    <a:gd name="T65" fmla="*/ 147 h 174"/>
                    <a:gd name="T66" fmla="*/ 109 w 109"/>
                    <a:gd name="T67" fmla="*/ 113 h 174"/>
                    <a:gd name="T68" fmla="*/ 99 w 109"/>
                    <a:gd name="T69" fmla="*/ 86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09" h="174">
                      <a:moveTo>
                        <a:pt x="99" y="86"/>
                      </a:moveTo>
                      <a:cubicBezTo>
                        <a:pt x="93" y="80"/>
                        <a:pt x="82" y="75"/>
                        <a:pt x="67" y="72"/>
                      </a:cubicBezTo>
                      <a:cubicBezTo>
                        <a:pt x="51" y="69"/>
                        <a:pt x="51" y="69"/>
                        <a:pt x="51" y="69"/>
                      </a:cubicBezTo>
                      <a:cubicBezTo>
                        <a:pt x="44" y="68"/>
                        <a:pt x="39" y="66"/>
                        <a:pt x="36" y="64"/>
                      </a:cubicBezTo>
                      <a:cubicBezTo>
                        <a:pt x="34" y="62"/>
                        <a:pt x="32" y="59"/>
                        <a:pt x="32" y="55"/>
                      </a:cubicBezTo>
                      <a:cubicBezTo>
                        <a:pt x="32" y="50"/>
                        <a:pt x="34" y="47"/>
                        <a:pt x="38" y="44"/>
                      </a:cubicBezTo>
                      <a:cubicBezTo>
                        <a:pt x="42" y="42"/>
                        <a:pt x="49" y="41"/>
                        <a:pt x="57" y="41"/>
                      </a:cubicBezTo>
                      <a:cubicBezTo>
                        <a:pt x="64" y="41"/>
                        <a:pt x="71" y="42"/>
                        <a:pt x="78" y="43"/>
                      </a:cubicBezTo>
                      <a:cubicBezTo>
                        <a:pt x="85" y="45"/>
                        <a:pt x="92" y="48"/>
                        <a:pt x="100" y="51"/>
                      </a:cubicBezTo>
                      <a:cubicBezTo>
                        <a:pt x="100" y="22"/>
                        <a:pt x="100" y="22"/>
                        <a:pt x="100" y="22"/>
                      </a:cubicBezTo>
                      <a:cubicBezTo>
                        <a:pt x="91" y="20"/>
                        <a:pt x="83" y="18"/>
                        <a:pt x="75" y="17"/>
                      </a:cubicBezTo>
                      <a:cubicBezTo>
                        <a:pt x="73" y="16"/>
                        <a:pt x="70" y="16"/>
                        <a:pt x="68" y="16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6"/>
                        <a:pt x="41" y="16"/>
                        <a:pt x="41" y="16"/>
                      </a:cubicBezTo>
                      <a:cubicBezTo>
                        <a:pt x="30" y="17"/>
                        <a:pt x="20" y="20"/>
                        <a:pt x="13" y="26"/>
                      </a:cubicBezTo>
                      <a:cubicBezTo>
                        <a:pt x="4" y="33"/>
                        <a:pt x="0" y="44"/>
                        <a:pt x="0" y="58"/>
                      </a:cubicBezTo>
                      <a:cubicBezTo>
                        <a:pt x="0" y="69"/>
                        <a:pt x="3" y="78"/>
                        <a:pt x="10" y="84"/>
                      </a:cubicBezTo>
                      <a:cubicBezTo>
                        <a:pt x="16" y="91"/>
                        <a:pt x="26" y="95"/>
                        <a:pt x="40" y="98"/>
                      </a:cubicBezTo>
                      <a:cubicBezTo>
                        <a:pt x="54" y="101"/>
                        <a:pt x="54" y="101"/>
                        <a:pt x="54" y="101"/>
                      </a:cubicBezTo>
                      <a:cubicBezTo>
                        <a:pt x="62" y="103"/>
                        <a:pt x="68" y="105"/>
                        <a:pt x="71" y="108"/>
                      </a:cubicBezTo>
                      <a:cubicBezTo>
                        <a:pt x="73" y="110"/>
                        <a:pt x="75" y="113"/>
                        <a:pt x="75" y="118"/>
                      </a:cubicBezTo>
                      <a:cubicBezTo>
                        <a:pt x="75" y="122"/>
                        <a:pt x="73" y="126"/>
                        <a:pt x="69" y="129"/>
                      </a:cubicBezTo>
                      <a:cubicBezTo>
                        <a:pt x="64" y="131"/>
                        <a:pt x="58" y="133"/>
                        <a:pt x="51" y="133"/>
                      </a:cubicBezTo>
                      <a:cubicBezTo>
                        <a:pt x="43" y="133"/>
                        <a:pt x="35" y="131"/>
                        <a:pt x="27" y="129"/>
                      </a:cubicBezTo>
                      <a:cubicBezTo>
                        <a:pt x="19" y="127"/>
                        <a:pt x="10" y="123"/>
                        <a:pt x="1" y="118"/>
                      </a:cubicBezTo>
                      <a:cubicBezTo>
                        <a:pt x="1" y="148"/>
                        <a:pt x="1" y="148"/>
                        <a:pt x="1" y="148"/>
                      </a:cubicBezTo>
                      <a:cubicBezTo>
                        <a:pt x="10" y="152"/>
                        <a:pt x="19" y="154"/>
                        <a:pt x="28" y="156"/>
                      </a:cubicBezTo>
                      <a:cubicBezTo>
                        <a:pt x="32" y="157"/>
                        <a:pt x="37" y="157"/>
                        <a:pt x="41" y="158"/>
                      </a:cubicBezTo>
                      <a:cubicBezTo>
                        <a:pt x="41" y="174"/>
                        <a:pt x="41" y="174"/>
                        <a:pt x="41" y="174"/>
                      </a:cubicBezTo>
                      <a:cubicBezTo>
                        <a:pt x="68" y="174"/>
                        <a:pt x="68" y="174"/>
                        <a:pt x="68" y="174"/>
                      </a:cubicBezTo>
                      <a:cubicBezTo>
                        <a:pt x="68" y="158"/>
                        <a:pt x="68" y="158"/>
                        <a:pt x="68" y="158"/>
                      </a:cubicBezTo>
                      <a:cubicBezTo>
                        <a:pt x="80" y="156"/>
                        <a:pt x="89" y="153"/>
                        <a:pt x="95" y="147"/>
                      </a:cubicBezTo>
                      <a:cubicBezTo>
                        <a:pt x="105" y="140"/>
                        <a:pt x="109" y="128"/>
                        <a:pt x="109" y="113"/>
                      </a:cubicBezTo>
                      <a:cubicBezTo>
                        <a:pt x="109" y="102"/>
                        <a:pt x="106" y="93"/>
                        <a:pt x="99" y="86"/>
                      </a:cubicBezTo>
                      <a:close/>
                    </a:path>
                  </a:pathLst>
                </a:custGeom>
                <a:solidFill>
                  <a:srgbClr val="FFF0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44" name="ïşliḋé">
                  <a:extLst>
                    <a:ext uri="{FF2B5EF4-FFF2-40B4-BE49-F238E27FC236}">
                      <a16:creationId xmlns:a16="http://schemas.microsoft.com/office/drawing/2014/main" id="{768BF28C-3395-4FA9-BF96-469E35273CEF}"/>
                    </a:ext>
                  </a:extLst>
                </p:cNvPr>
                <p:cNvSpPr/>
                <p:nvPr/>
              </p:nvSpPr>
              <p:spPr bwMode="auto">
                <a:xfrm>
                  <a:off x="4332287" y="2951956"/>
                  <a:ext cx="1344613" cy="1576388"/>
                </a:xfrm>
                <a:custGeom>
                  <a:avLst/>
                  <a:gdLst>
                    <a:gd name="T0" fmla="*/ 374 w 377"/>
                    <a:gd name="T1" fmla="*/ 443 h 443"/>
                    <a:gd name="T2" fmla="*/ 179 w 377"/>
                    <a:gd name="T3" fmla="*/ 366 h 443"/>
                    <a:gd name="T4" fmla="*/ 0 w 377"/>
                    <a:gd name="T5" fmla="*/ 0 h 443"/>
                    <a:gd name="T6" fmla="*/ 251 w 377"/>
                    <a:gd name="T7" fmla="*/ 28 h 443"/>
                    <a:gd name="T8" fmla="*/ 225 w 377"/>
                    <a:gd name="T9" fmla="*/ 101 h 443"/>
                    <a:gd name="T10" fmla="*/ 198 w 377"/>
                    <a:gd name="T11" fmla="*/ 91 h 443"/>
                    <a:gd name="T12" fmla="*/ 206 w 377"/>
                    <a:gd name="T13" fmla="*/ 69 h 443"/>
                    <a:gd name="T14" fmla="*/ 216 w 377"/>
                    <a:gd name="T15" fmla="*/ 61 h 443"/>
                    <a:gd name="T16" fmla="*/ 43 w 377"/>
                    <a:gd name="T17" fmla="*/ 42 h 443"/>
                    <a:gd name="T18" fmla="*/ 100 w 377"/>
                    <a:gd name="T19" fmla="*/ 207 h 443"/>
                    <a:gd name="T20" fmla="*/ 377 w 377"/>
                    <a:gd name="T21" fmla="*/ 406 h 443"/>
                    <a:gd name="T22" fmla="*/ 374 w 377"/>
                    <a:gd name="T23" fmla="*/ 443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7" h="443">
                      <a:moveTo>
                        <a:pt x="374" y="443"/>
                      </a:moveTo>
                      <a:cubicBezTo>
                        <a:pt x="300" y="438"/>
                        <a:pt x="234" y="412"/>
                        <a:pt x="179" y="366"/>
                      </a:cubicBezTo>
                      <a:cubicBezTo>
                        <a:pt x="74" y="281"/>
                        <a:pt x="16" y="135"/>
                        <a:pt x="0" y="0"/>
                      </a:cubicBezTo>
                      <a:cubicBezTo>
                        <a:pt x="251" y="28"/>
                        <a:pt x="251" y="28"/>
                        <a:pt x="251" y="28"/>
                      </a:cubicBezTo>
                      <a:cubicBezTo>
                        <a:pt x="263" y="63"/>
                        <a:pt x="251" y="87"/>
                        <a:pt x="225" y="101"/>
                      </a:cubicBezTo>
                      <a:cubicBezTo>
                        <a:pt x="214" y="107"/>
                        <a:pt x="201" y="102"/>
                        <a:pt x="198" y="91"/>
                      </a:cubicBezTo>
                      <a:cubicBezTo>
                        <a:pt x="195" y="82"/>
                        <a:pt x="199" y="73"/>
                        <a:pt x="206" y="69"/>
                      </a:cubicBezTo>
                      <a:cubicBezTo>
                        <a:pt x="211" y="66"/>
                        <a:pt x="214" y="64"/>
                        <a:pt x="216" y="61"/>
                      </a:cubicBezTo>
                      <a:cubicBezTo>
                        <a:pt x="43" y="42"/>
                        <a:pt x="43" y="42"/>
                        <a:pt x="43" y="42"/>
                      </a:cubicBezTo>
                      <a:cubicBezTo>
                        <a:pt x="50" y="76"/>
                        <a:pt x="66" y="141"/>
                        <a:pt x="100" y="207"/>
                      </a:cubicBezTo>
                      <a:cubicBezTo>
                        <a:pt x="163" y="330"/>
                        <a:pt x="257" y="397"/>
                        <a:pt x="377" y="406"/>
                      </a:cubicBezTo>
                      <a:lnTo>
                        <a:pt x="374" y="443"/>
                      </a:lnTo>
                      <a:close/>
                    </a:path>
                  </a:pathLst>
                </a:custGeom>
                <a:solidFill>
                  <a:srgbClr val="FFA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45" name="isľiḑé">
                  <a:extLst>
                    <a:ext uri="{FF2B5EF4-FFF2-40B4-BE49-F238E27FC236}">
                      <a16:creationId xmlns:a16="http://schemas.microsoft.com/office/drawing/2014/main" id="{9F25502D-65BF-4606-B953-9C1703CB22C8}"/>
                    </a:ext>
                  </a:extLst>
                </p:cNvPr>
                <p:cNvSpPr/>
                <p:nvPr/>
              </p:nvSpPr>
              <p:spPr bwMode="auto">
                <a:xfrm>
                  <a:off x="6515100" y="2951956"/>
                  <a:ext cx="1344613" cy="1576388"/>
                </a:xfrm>
                <a:custGeom>
                  <a:avLst/>
                  <a:gdLst>
                    <a:gd name="T0" fmla="*/ 3 w 377"/>
                    <a:gd name="T1" fmla="*/ 443 h 443"/>
                    <a:gd name="T2" fmla="*/ 198 w 377"/>
                    <a:gd name="T3" fmla="*/ 366 h 443"/>
                    <a:gd name="T4" fmla="*/ 377 w 377"/>
                    <a:gd name="T5" fmla="*/ 0 h 443"/>
                    <a:gd name="T6" fmla="*/ 125 w 377"/>
                    <a:gd name="T7" fmla="*/ 28 h 443"/>
                    <a:gd name="T8" fmla="*/ 152 w 377"/>
                    <a:gd name="T9" fmla="*/ 101 h 443"/>
                    <a:gd name="T10" fmla="*/ 179 w 377"/>
                    <a:gd name="T11" fmla="*/ 91 h 443"/>
                    <a:gd name="T12" fmla="*/ 170 w 377"/>
                    <a:gd name="T13" fmla="*/ 69 h 443"/>
                    <a:gd name="T14" fmla="*/ 161 w 377"/>
                    <a:gd name="T15" fmla="*/ 61 h 443"/>
                    <a:gd name="T16" fmla="*/ 333 w 377"/>
                    <a:gd name="T17" fmla="*/ 42 h 443"/>
                    <a:gd name="T18" fmla="*/ 277 w 377"/>
                    <a:gd name="T19" fmla="*/ 207 h 443"/>
                    <a:gd name="T20" fmla="*/ 0 w 377"/>
                    <a:gd name="T21" fmla="*/ 406 h 443"/>
                    <a:gd name="T22" fmla="*/ 3 w 377"/>
                    <a:gd name="T23" fmla="*/ 443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7" h="443">
                      <a:moveTo>
                        <a:pt x="3" y="443"/>
                      </a:moveTo>
                      <a:cubicBezTo>
                        <a:pt x="77" y="438"/>
                        <a:pt x="142" y="412"/>
                        <a:pt x="198" y="366"/>
                      </a:cubicBezTo>
                      <a:cubicBezTo>
                        <a:pt x="302" y="281"/>
                        <a:pt x="360" y="135"/>
                        <a:pt x="377" y="0"/>
                      </a:cubicBezTo>
                      <a:cubicBezTo>
                        <a:pt x="125" y="28"/>
                        <a:pt x="125" y="28"/>
                        <a:pt x="125" y="28"/>
                      </a:cubicBezTo>
                      <a:cubicBezTo>
                        <a:pt x="114" y="63"/>
                        <a:pt x="126" y="87"/>
                        <a:pt x="152" y="101"/>
                      </a:cubicBezTo>
                      <a:cubicBezTo>
                        <a:pt x="162" y="107"/>
                        <a:pt x="175" y="102"/>
                        <a:pt x="179" y="91"/>
                      </a:cubicBezTo>
                      <a:cubicBezTo>
                        <a:pt x="182" y="82"/>
                        <a:pt x="178" y="73"/>
                        <a:pt x="170" y="69"/>
                      </a:cubicBezTo>
                      <a:cubicBezTo>
                        <a:pt x="166" y="66"/>
                        <a:pt x="163" y="64"/>
                        <a:pt x="161" y="61"/>
                      </a:cubicBezTo>
                      <a:cubicBezTo>
                        <a:pt x="333" y="42"/>
                        <a:pt x="333" y="42"/>
                        <a:pt x="333" y="42"/>
                      </a:cubicBezTo>
                      <a:cubicBezTo>
                        <a:pt x="326" y="76"/>
                        <a:pt x="310" y="141"/>
                        <a:pt x="277" y="207"/>
                      </a:cubicBezTo>
                      <a:cubicBezTo>
                        <a:pt x="213" y="330"/>
                        <a:pt x="120" y="397"/>
                        <a:pt x="0" y="406"/>
                      </a:cubicBezTo>
                      <a:lnTo>
                        <a:pt x="3" y="443"/>
                      </a:lnTo>
                      <a:close/>
                    </a:path>
                  </a:pathLst>
                </a:custGeom>
                <a:solidFill>
                  <a:srgbClr val="FFA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46" name="íṣḷíḍê">
                  <a:extLst>
                    <a:ext uri="{FF2B5EF4-FFF2-40B4-BE49-F238E27FC236}">
                      <a16:creationId xmlns:a16="http://schemas.microsoft.com/office/drawing/2014/main" id="{B18B54B0-ECF2-4061-9560-9486446A9D79}"/>
                    </a:ext>
                  </a:extLst>
                </p:cNvPr>
                <p:cNvSpPr/>
                <p:nvPr/>
              </p:nvSpPr>
              <p:spPr bwMode="auto">
                <a:xfrm>
                  <a:off x="5822950" y="4663281"/>
                  <a:ext cx="538163" cy="1290638"/>
                </a:xfrm>
                <a:custGeom>
                  <a:avLst/>
                  <a:gdLst>
                    <a:gd name="T0" fmla="*/ 339 w 339"/>
                    <a:gd name="T1" fmla="*/ 813 h 813"/>
                    <a:gd name="T2" fmla="*/ 0 w 339"/>
                    <a:gd name="T3" fmla="*/ 813 h 813"/>
                    <a:gd name="T4" fmla="*/ 70 w 339"/>
                    <a:gd name="T5" fmla="*/ 0 h 813"/>
                    <a:gd name="T6" fmla="*/ 272 w 339"/>
                    <a:gd name="T7" fmla="*/ 0 h 813"/>
                    <a:gd name="T8" fmla="*/ 339 w 339"/>
                    <a:gd name="T9" fmla="*/ 813 h 813"/>
                    <a:gd name="T10" fmla="*/ 339 w 339"/>
                    <a:gd name="T11" fmla="*/ 813 h 8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9" h="813">
                      <a:moveTo>
                        <a:pt x="339" y="813"/>
                      </a:moveTo>
                      <a:lnTo>
                        <a:pt x="0" y="813"/>
                      </a:lnTo>
                      <a:lnTo>
                        <a:pt x="70" y="0"/>
                      </a:lnTo>
                      <a:lnTo>
                        <a:pt x="272" y="0"/>
                      </a:lnTo>
                      <a:lnTo>
                        <a:pt x="339" y="813"/>
                      </a:lnTo>
                      <a:lnTo>
                        <a:pt x="339" y="813"/>
                      </a:lnTo>
                      <a:close/>
                    </a:path>
                  </a:pathLst>
                </a:custGeom>
                <a:solidFill>
                  <a:srgbClr val="FCC2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47" name="iṡ1îḑé">
                  <a:extLst>
                    <a:ext uri="{FF2B5EF4-FFF2-40B4-BE49-F238E27FC236}">
                      <a16:creationId xmlns:a16="http://schemas.microsoft.com/office/drawing/2014/main" id="{110C59A4-91E0-47B1-B002-1DB2436D0559}"/>
                    </a:ext>
                  </a:extLst>
                </p:cNvPr>
                <p:cNvSpPr/>
                <p:nvPr/>
              </p:nvSpPr>
              <p:spPr bwMode="auto">
                <a:xfrm>
                  <a:off x="6094412" y="4663281"/>
                  <a:ext cx="271463" cy="1290638"/>
                </a:xfrm>
                <a:custGeom>
                  <a:avLst/>
                  <a:gdLst>
                    <a:gd name="T0" fmla="*/ 171 w 171"/>
                    <a:gd name="T1" fmla="*/ 813 h 813"/>
                    <a:gd name="T2" fmla="*/ 0 w 171"/>
                    <a:gd name="T3" fmla="*/ 813 h 813"/>
                    <a:gd name="T4" fmla="*/ 0 w 171"/>
                    <a:gd name="T5" fmla="*/ 0 h 813"/>
                    <a:gd name="T6" fmla="*/ 101 w 171"/>
                    <a:gd name="T7" fmla="*/ 0 h 813"/>
                    <a:gd name="T8" fmla="*/ 171 w 171"/>
                    <a:gd name="T9" fmla="*/ 813 h 8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1" h="813">
                      <a:moveTo>
                        <a:pt x="171" y="813"/>
                      </a:moveTo>
                      <a:lnTo>
                        <a:pt x="0" y="813"/>
                      </a:lnTo>
                      <a:lnTo>
                        <a:pt x="0" y="0"/>
                      </a:lnTo>
                      <a:lnTo>
                        <a:pt x="101" y="0"/>
                      </a:lnTo>
                      <a:lnTo>
                        <a:pt x="171" y="813"/>
                      </a:lnTo>
                      <a:close/>
                    </a:path>
                  </a:pathLst>
                </a:custGeom>
                <a:solidFill>
                  <a:srgbClr val="FF97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48" name="îṧḻîḋè">
                  <a:extLst>
                    <a:ext uri="{FF2B5EF4-FFF2-40B4-BE49-F238E27FC236}">
                      <a16:creationId xmlns:a16="http://schemas.microsoft.com/office/drawing/2014/main" id="{16483526-1579-46B2-ACEE-69EF90822442}"/>
                    </a:ext>
                  </a:extLst>
                </p:cNvPr>
                <p:cNvSpPr/>
                <p:nvPr/>
              </p:nvSpPr>
              <p:spPr bwMode="auto">
                <a:xfrm>
                  <a:off x="5651500" y="5798344"/>
                  <a:ext cx="889000" cy="155575"/>
                </a:xfrm>
                <a:custGeom>
                  <a:avLst/>
                  <a:gdLst>
                    <a:gd name="T0" fmla="*/ 227 w 249"/>
                    <a:gd name="T1" fmla="*/ 44 h 44"/>
                    <a:gd name="T2" fmla="*/ 22 w 249"/>
                    <a:gd name="T3" fmla="*/ 44 h 44"/>
                    <a:gd name="T4" fmla="*/ 0 w 249"/>
                    <a:gd name="T5" fmla="*/ 22 h 44"/>
                    <a:gd name="T6" fmla="*/ 0 w 249"/>
                    <a:gd name="T7" fmla="*/ 0 h 44"/>
                    <a:gd name="T8" fmla="*/ 249 w 249"/>
                    <a:gd name="T9" fmla="*/ 0 h 44"/>
                    <a:gd name="T10" fmla="*/ 249 w 249"/>
                    <a:gd name="T11" fmla="*/ 22 h 44"/>
                    <a:gd name="T12" fmla="*/ 227 w 249"/>
                    <a:gd name="T13" fmla="*/ 4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9" h="44">
                      <a:moveTo>
                        <a:pt x="227" y="44"/>
                      </a:moveTo>
                      <a:cubicBezTo>
                        <a:pt x="22" y="44"/>
                        <a:pt x="22" y="44"/>
                        <a:pt x="22" y="44"/>
                      </a:cubicBezTo>
                      <a:cubicBezTo>
                        <a:pt x="10" y="44"/>
                        <a:pt x="0" y="34"/>
                        <a:pt x="0" y="2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49" y="0"/>
                        <a:pt x="249" y="0"/>
                        <a:pt x="249" y="0"/>
                      </a:cubicBezTo>
                      <a:cubicBezTo>
                        <a:pt x="249" y="22"/>
                        <a:pt x="249" y="22"/>
                        <a:pt x="249" y="22"/>
                      </a:cubicBezTo>
                      <a:cubicBezTo>
                        <a:pt x="249" y="34"/>
                        <a:pt x="239" y="44"/>
                        <a:pt x="227" y="44"/>
                      </a:cubicBezTo>
                      <a:close/>
                    </a:path>
                  </a:pathLst>
                </a:custGeom>
                <a:solidFill>
                  <a:srgbClr val="F9A3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49" name="iṣ1îḓè">
                  <a:extLst>
                    <a:ext uri="{FF2B5EF4-FFF2-40B4-BE49-F238E27FC236}">
                      <a16:creationId xmlns:a16="http://schemas.microsoft.com/office/drawing/2014/main" id="{594DC0EB-252B-44C8-9530-C9F628ECB061}"/>
                    </a:ext>
                  </a:extLst>
                </p:cNvPr>
                <p:cNvSpPr/>
                <p:nvPr/>
              </p:nvSpPr>
              <p:spPr bwMode="auto">
                <a:xfrm>
                  <a:off x="5651500" y="5638006"/>
                  <a:ext cx="889000" cy="160338"/>
                </a:xfrm>
                <a:custGeom>
                  <a:avLst/>
                  <a:gdLst>
                    <a:gd name="T0" fmla="*/ 560 w 560"/>
                    <a:gd name="T1" fmla="*/ 101 h 101"/>
                    <a:gd name="T2" fmla="*/ 0 w 560"/>
                    <a:gd name="T3" fmla="*/ 101 h 101"/>
                    <a:gd name="T4" fmla="*/ 126 w 560"/>
                    <a:gd name="T5" fmla="*/ 0 h 101"/>
                    <a:gd name="T6" fmla="*/ 434 w 560"/>
                    <a:gd name="T7" fmla="*/ 0 h 101"/>
                    <a:gd name="T8" fmla="*/ 560 w 560"/>
                    <a:gd name="T9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60" h="101">
                      <a:moveTo>
                        <a:pt x="560" y="101"/>
                      </a:moveTo>
                      <a:lnTo>
                        <a:pt x="0" y="101"/>
                      </a:lnTo>
                      <a:lnTo>
                        <a:pt x="126" y="0"/>
                      </a:lnTo>
                      <a:lnTo>
                        <a:pt x="434" y="0"/>
                      </a:lnTo>
                      <a:lnTo>
                        <a:pt x="560" y="101"/>
                      </a:lnTo>
                      <a:close/>
                    </a:path>
                  </a:pathLst>
                </a:custGeom>
                <a:solidFill>
                  <a:srgbClr val="F5E21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50" name="îṥḷîḑê">
                  <a:extLst>
                    <a:ext uri="{FF2B5EF4-FFF2-40B4-BE49-F238E27FC236}">
                      <a16:creationId xmlns:a16="http://schemas.microsoft.com/office/drawing/2014/main" id="{49F6F01C-EBD1-4B88-8D37-DBAB74F5562F}"/>
                    </a:ext>
                  </a:extLst>
                </p:cNvPr>
                <p:cNvSpPr/>
                <p:nvPr/>
              </p:nvSpPr>
              <p:spPr bwMode="auto">
                <a:xfrm>
                  <a:off x="5145087" y="2945606"/>
                  <a:ext cx="1901825" cy="333375"/>
                </a:xfrm>
                <a:prstGeom prst="rect">
                  <a:avLst/>
                </a:prstGeom>
                <a:solidFill>
                  <a:srgbClr val="D871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 fontScale="5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51" name="îŝ1îdé">
                  <a:extLst>
                    <a:ext uri="{FF2B5EF4-FFF2-40B4-BE49-F238E27FC236}">
                      <a16:creationId xmlns:a16="http://schemas.microsoft.com/office/drawing/2014/main" id="{80A79399-25FD-40EF-81EA-E3AEED454327}"/>
                    </a:ext>
                  </a:extLst>
                </p:cNvPr>
                <p:cNvSpPr/>
                <p:nvPr/>
              </p:nvSpPr>
              <p:spPr bwMode="auto">
                <a:xfrm>
                  <a:off x="5145087" y="3278981"/>
                  <a:ext cx="909638" cy="1349375"/>
                </a:xfrm>
                <a:custGeom>
                  <a:avLst/>
                  <a:gdLst>
                    <a:gd name="T0" fmla="*/ 255 w 255"/>
                    <a:gd name="T1" fmla="*/ 0 h 379"/>
                    <a:gd name="T2" fmla="*/ 255 w 255"/>
                    <a:gd name="T3" fmla="*/ 379 h 379"/>
                    <a:gd name="T4" fmla="*/ 175 w 255"/>
                    <a:gd name="T5" fmla="*/ 379 h 379"/>
                    <a:gd name="T6" fmla="*/ 0 w 255"/>
                    <a:gd name="T7" fmla="*/ 0 h 379"/>
                    <a:gd name="T8" fmla="*/ 255 w 255"/>
                    <a:gd name="T9" fmla="*/ 0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5" h="379">
                      <a:moveTo>
                        <a:pt x="255" y="0"/>
                      </a:moveTo>
                      <a:cubicBezTo>
                        <a:pt x="255" y="379"/>
                        <a:pt x="255" y="379"/>
                        <a:pt x="255" y="379"/>
                      </a:cubicBezTo>
                      <a:cubicBezTo>
                        <a:pt x="175" y="379"/>
                        <a:pt x="175" y="379"/>
                        <a:pt x="175" y="379"/>
                      </a:cubicBezTo>
                      <a:cubicBezTo>
                        <a:pt x="78" y="322"/>
                        <a:pt x="7" y="175"/>
                        <a:pt x="0" y="0"/>
                      </a:cubicBez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FFC7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52" name="íşlîḍê">
                  <a:extLst>
                    <a:ext uri="{FF2B5EF4-FFF2-40B4-BE49-F238E27FC236}">
                      <a16:creationId xmlns:a16="http://schemas.microsoft.com/office/drawing/2014/main" id="{65D7C3C1-5AA5-4C60-8503-6B3422702257}"/>
                    </a:ext>
                  </a:extLst>
                </p:cNvPr>
                <p:cNvSpPr/>
                <p:nvPr/>
              </p:nvSpPr>
              <p:spPr bwMode="auto">
                <a:xfrm>
                  <a:off x="6054725" y="3278981"/>
                  <a:ext cx="992188" cy="1349375"/>
                </a:xfrm>
                <a:custGeom>
                  <a:avLst/>
                  <a:gdLst>
                    <a:gd name="T0" fmla="*/ 278 w 278"/>
                    <a:gd name="T1" fmla="*/ 0 h 379"/>
                    <a:gd name="T2" fmla="*/ 103 w 278"/>
                    <a:gd name="T3" fmla="*/ 379 h 379"/>
                    <a:gd name="T4" fmla="*/ 0 w 278"/>
                    <a:gd name="T5" fmla="*/ 379 h 379"/>
                    <a:gd name="T6" fmla="*/ 0 w 278"/>
                    <a:gd name="T7" fmla="*/ 0 h 379"/>
                    <a:gd name="T8" fmla="*/ 278 w 278"/>
                    <a:gd name="T9" fmla="*/ 0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8" h="379">
                      <a:moveTo>
                        <a:pt x="278" y="0"/>
                      </a:moveTo>
                      <a:cubicBezTo>
                        <a:pt x="270" y="175"/>
                        <a:pt x="200" y="322"/>
                        <a:pt x="103" y="379"/>
                      </a:cubicBezTo>
                      <a:cubicBezTo>
                        <a:pt x="0" y="379"/>
                        <a:pt x="0" y="379"/>
                        <a:pt x="0" y="379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78" y="0"/>
                      </a:lnTo>
                      <a:close/>
                    </a:path>
                  </a:pathLst>
                </a:custGeom>
                <a:solidFill>
                  <a:srgbClr val="FFA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53" name="iślïḋè">
                  <a:extLst>
                    <a:ext uri="{FF2B5EF4-FFF2-40B4-BE49-F238E27FC236}">
                      <a16:creationId xmlns:a16="http://schemas.microsoft.com/office/drawing/2014/main" id="{888C8574-E433-42C1-AE62-57014B540474}"/>
                    </a:ext>
                  </a:extLst>
                </p:cNvPr>
                <p:cNvSpPr/>
                <p:nvPr/>
              </p:nvSpPr>
              <p:spPr bwMode="auto">
                <a:xfrm>
                  <a:off x="5395912" y="3467894"/>
                  <a:ext cx="163513" cy="1603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54" name="ïṡḻiďê">
                  <a:extLst>
                    <a:ext uri="{FF2B5EF4-FFF2-40B4-BE49-F238E27FC236}">
                      <a16:creationId xmlns:a16="http://schemas.microsoft.com/office/drawing/2014/main" id="{664E3575-79DD-41AF-B5BF-225B39576006}"/>
                    </a:ext>
                  </a:extLst>
                </p:cNvPr>
                <p:cNvSpPr/>
                <p:nvPr/>
              </p:nvSpPr>
              <p:spPr bwMode="auto">
                <a:xfrm>
                  <a:off x="5622925" y="4628356"/>
                  <a:ext cx="946150" cy="238125"/>
                </a:xfrm>
                <a:custGeom>
                  <a:avLst/>
                  <a:gdLst>
                    <a:gd name="T0" fmla="*/ 265 w 265"/>
                    <a:gd name="T1" fmla="*/ 43 h 67"/>
                    <a:gd name="T2" fmla="*/ 241 w 265"/>
                    <a:gd name="T3" fmla="*/ 67 h 67"/>
                    <a:gd name="T4" fmla="*/ 23 w 265"/>
                    <a:gd name="T5" fmla="*/ 67 h 67"/>
                    <a:gd name="T6" fmla="*/ 0 w 265"/>
                    <a:gd name="T7" fmla="*/ 43 h 67"/>
                    <a:gd name="T8" fmla="*/ 0 w 265"/>
                    <a:gd name="T9" fmla="*/ 24 h 67"/>
                    <a:gd name="T10" fmla="*/ 23 w 265"/>
                    <a:gd name="T11" fmla="*/ 0 h 67"/>
                    <a:gd name="T12" fmla="*/ 241 w 265"/>
                    <a:gd name="T13" fmla="*/ 0 h 67"/>
                    <a:gd name="T14" fmla="*/ 265 w 265"/>
                    <a:gd name="T15" fmla="*/ 24 h 67"/>
                    <a:gd name="T16" fmla="*/ 265 w 265"/>
                    <a:gd name="T17" fmla="*/ 4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5" h="67">
                      <a:moveTo>
                        <a:pt x="265" y="43"/>
                      </a:moveTo>
                      <a:cubicBezTo>
                        <a:pt x="265" y="56"/>
                        <a:pt x="254" y="67"/>
                        <a:pt x="241" y="67"/>
                      </a:cubicBezTo>
                      <a:cubicBezTo>
                        <a:pt x="23" y="67"/>
                        <a:pt x="23" y="67"/>
                        <a:pt x="23" y="67"/>
                      </a:cubicBezTo>
                      <a:cubicBezTo>
                        <a:pt x="10" y="67"/>
                        <a:pt x="0" y="56"/>
                        <a:pt x="0" y="43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11"/>
                        <a:pt x="10" y="0"/>
                        <a:pt x="23" y="0"/>
                      </a:cubicBezTo>
                      <a:cubicBezTo>
                        <a:pt x="241" y="0"/>
                        <a:pt x="241" y="0"/>
                        <a:pt x="241" y="0"/>
                      </a:cubicBezTo>
                      <a:cubicBezTo>
                        <a:pt x="254" y="0"/>
                        <a:pt x="265" y="11"/>
                        <a:pt x="265" y="24"/>
                      </a:cubicBezTo>
                      <a:lnTo>
                        <a:pt x="265" y="43"/>
                      </a:lnTo>
                      <a:close/>
                    </a:path>
                  </a:pathLst>
                </a:custGeom>
                <a:solidFill>
                  <a:srgbClr val="FFC2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5" name="ísľïḓe">
              <a:extLst>
                <a:ext uri="{FF2B5EF4-FFF2-40B4-BE49-F238E27FC236}">
                  <a16:creationId xmlns:a16="http://schemas.microsoft.com/office/drawing/2014/main" id="{7EB9A0A2-922E-422B-9A97-BAC4902ECED5}"/>
                </a:ext>
              </a:extLst>
            </p:cNvPr>
            <p:cNvGrpSpPr/>
            <p:nvPr/>
          </p:nvGrpSpPr>
          <p:grpSpPr>
            <a:xfrm>
              <a:off x="10851639" y="1398238"/>
              <a:ext cx="644361" cy="644361"/>
              <a:chOff x="3838854" y="2622552"/>
              <a:chExt cx="1168400" cy="1168400"/>
            </a:xfrm>
          </p:grpSpPr>
          <p:sp>
            <p:nvSpPr>
              <p:cNvPr id="26" name="îšḻîḑê">
                <a:extLst>
                  <a:ext uri="{FF2B5EF4-FFF2-40B4-BE49-F238E27FC236}">
                    <a16:creationId xmlns:a16="http://schemas.microsoft.com/office/drawing/2014/main" id="{FE7E286B-57BF-4F9D-B9D2-5F0F1C7C635C}"/>
                  </a:ext>
                </a:extLst>
              </p:cNvPr>
              <p:cNvSpPr/>
              <p:nvPr/>
            </p:nvSpPr>
            <p:spPr>
              <a:xfrm>
                <a:off x="3838854" y="2622552"/>
                <a:ext cx="1168400" cy="116840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7" name="iŝḷídê">
                <a:extLst>
                  <a:ext uri="{FF2B5EF4-FFF2-40B4-BE49-F238E27FC236}">
                    <a16:creationId xmlns:a16="http://schemas.microsoft.com/office/drawing/2014/main" id="{A1C649CF-1F98-4D6D-8864-DAED90D04234}"/>
                  </a:ext>
                </a:extLst>
              </p:cNvPr>
              <p:cNvSpPr/>
              <p:nvPr/>
            </p:nvSpPr>
            <p:spPr bwMode="auto">
              <a:xfrm>
                <a:off x="4150002" y="2934117"/>
                <a:ext cx="546100" cy="545264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  <a:gd name="connsiteX47" fmla="*/ 373273 h 605239"/>
                  <a:gd name="connsiteY47" fmla="*/ 373273 h 605239"/>
                  <a:gd name="connsiteX48" fmla="*/ 373273 h 605239"/>
                  <a:gd name="connsiteY48" fmla="*/ 373273 h 605239"/>
                  <a:gd name="connsiteX49" fmla="*/ 373273 h 605239"/>
                  <a:gd name="connsiteY49" fmla="*/ 373273 h 605239"/>
                  <a:gd name="connsiteX50" fmla="*/ 373273 h 605239"/>
                  <a:gd name="connsiteY50" fmla="*/ 373273 h 605239"/>
                  <a:gd name="connsiteX51" fmla="*/ 373273 h 605239"/>
                  <a:gd name="connsiteY51" fmla="*/ 373273 h 605239"/>
                  <a:gd name="connsiteX52" fmla="*/ 373273 h 605239"/>
                  <a:gd name="connsiteY52" fmla="*/ 373273 h 605239"/>
                  <a:gd name="connsiteX53" fmla="*/ 373273 h 605239"/>
                  <a:gd name="connsiteY53" fmla="*/ 373273 h 605239"/>
                  <a:gd name="connsiteX54" fmla="*/ 373273 h 605239"/>
                  <a:gd name="connsiteY54" fmla="*/ 373273 h 605239"/>
                  <a:gd name="connsiteX55" fmla="*/ 373273 h 605239"/>
                  <a:gd name="connsiteY55" fmla="*/ 373273 h 605239"/>
                  <a:gd name="connsiteX56" fmla="*/ 373273 h 605239"/>
                  <a:gd name="connsiteY56" fmla="*/ 373273 h 605239"/>
                  <a:gd name="connsiteX57" fmla="*/ 373273 h 605239"/>
                  <a:gd name="connsiteY57" fmla="*/ 373273 h 605239"/>
                  <a:gd name="connsiteX58" fmla="*/ 373273 h 605239"/>
                  <a:gd name="connsiteY58" fmla="*/ 373273 h 605239"/>
                  <a:gd name="connsiteX59" fmla="*/ 373273 h 605239"/>
                  <a:gd name="connsiteY59" fmla="*/ 373273 h 605239"/>
                  <a:gd name="connsiteX60" fmla="*/ 373273 h 605239"/>
                  <a:gd name="connsiteY60" fmla="*/ 373273 h 605239"/>
                  <a:gd name="connsiteX61" fmla="*/ 373273 h 605239"/>
                  <a:gd name="connsiteY61" fmla="*/ 373273 h 605239"/>
                  <a:gd name="connsiteX62" fmla="*/ 373273 h 605239"/>
                  <a:gd name="connsiteY62" fmla="*/ 373273 h 605239"/>
                  <a:gd name="connsiteX63" fmla="*/ 373273 h 605239"/>
                  <a:gd name="connsiteY63" fmla="*/ 373273 h 605239"/>
                  <a:gd name="connsiteX64" fmla="*/ 373273 h 605239"/>
                  <a:gd name="connsiteY64" fmla="*/ 373273 h 605239"/>
                  <a:gd name="connsiteX65" fmla="*/ 373273 h 605239"/>
                  <a:gd name="connsiteY65" fmla="*/ 373273 h 605239"/>
                  <a:gd name="connsiteX66" fmla="*/ 373273 h 605239"/>
                  <a:gd name="connsiteY66" fmla="*/ 373273 h 605239"/>
                  <a:gd name="connsiteX67" fmla="*/ 373273 h 605239"/>
                  <a:gd name="connsiteY67" fmla="*/ 373273 h 605239"/>
                  <a:gd name="connsiteX68" fmla="*/ 373273 h 605239"/>
                  <a:gd name="connsiteY68" fmla="*/ 373273 h 605239"/>
                  <a:gd name="connsiteX69" fmla="*/ 373273 h 605239"/>
                  <a:gd name="connsiteY69" fmla="*/ 373273 h 605239"/>
                  <a:gd name="connsiteX70" fmla="*/ 373273 h 605239"/>
                  <a:gd name="connsiteY70" fmla="*/ 373273 h 605239"/>
                  <a:gd name="connsiteX71" fmla="*/ 373273 h 605239"/>
                  <a:gd name="connsiteY71" fmla="*/ 373273 h 605239"/>
                  <a:gd name="connsiteX72" fmla="*/ 373273 h 605239"/>
                  <a:gd name="connsiteY72" fmla="*/ 373273 h 605239"/>
                  <a:gd name="connsiteX73" fmla="*/ 373273 h 605239"/>
                  <a:gd name="connsiteY73" fmla="*/ 373273 h 605239"/>
                  <a:gd name="connsiteX74" fmla="*/ 373273 h 605239"/>
                  <a:gd name="connsiteY74" fmla="*/ 373273 h 605239"/>
                  <a:gd name="connsiteX75" fmla="*/ 373273 h 605239"/>
                  <a:gd name="connsiteY75" fmla="*/ 373273 h 605239"/>
                  <a:gd name="connsiteX76" fmla="*/ 373273 h 605239"/>
                  <a:gd name="connsiteY76" fmla="*/ 373273 h 605239"/>
                  <a:gd name="connsiteX77" fmla="*/ 373273 h 605239"/>
                  <a:gd name="connsiteY77" fmla="*/ 373273 h 605239"/>
                  <a:gd name="connsiteX78" fmla="*/ 373273 h 605239"/>
                  <a:gd name="connsiteY78" fmla="*/ 373273 h 605239"/>
                  <a:gd name="connsiteX79" fmla="*/ 373273 h 605239"/>
                  <a:gd name="connsiteY79" fmla="*/ 373273 h 605239"/>
                  <a:gd name="connsiteX80" fmla="*/ 373273 h 605239"/>
                  <a:gd name="connsiteY80" fmla="*/ 373273 h 605239"/>
                  <a:gd name="connsiteX81" fmla="*/ 373273 h 605239"/>
                  <a:gd name="connsiteY81" fmla="*/ 373273 h 605239"/>
                  <a:gd name="connsiteX82" fmla="*/ 373273 h 605239"/>
                  <a:gd name="connsiteY82" fmla="*/ 373273 h 605239"/>
                  <a:gd name="connsiteX83" fmla="*/ 373273 h 605239"/>
                  <a:gd name="connsiteY83" fmla="*/ 373273 h 605239"/>
                  <a:gd name="connsiteX84" fmla="*/ 373273 h 605239"/>
                  <a:gd name="connsiteY84" fmla="*/ 373273 h 605239"/>
                  <a:gd name="connsiteX85" fmla="*/ 373273 h 605239"/>
                  <a:gd name="connsiteY85" fmla="*/ 373273 h 605239"/>
                  <a:gd name="connsiteX86" fmla="*/ 373273 h 605239"/>
                  <a:gd name="connsiteY86" fmla="*/ 373273 h 605239"/>
                  <a:gd name="connsiteX87" fmla="*/ 373273 h 605239"/>
                  <a:gd name="connsiteY87" fmla="*/ 373273 h 605239"/>
                  <a:gd name="connsiteX88" fmla="*/ 373273 h 605239"/>
                  <a:gd name="connsiteY88" fmla="*/ 373273 h 605239"/>
                  <a:gd name="connsiteX89" fmla="*/ 373273 h 605239"/>
                  <a:gd name="connsiteY89" fmla="*/ 373273 h 605239"/>
                  <a:gd name="connsiteX90" fmla="*/ 373273 h 605239"/>
                  <a:gd name="connsiteY90" fmla="*/ 373273 h 605239"/>
                  <a:gd name="connsiteX91" fmla="*/ 373273 h 605239"/>
                  <a:gd name="connsiteY91" fmla="*/ 373273 h 605239"/>
                  <a:gd name="connsiteX92" fmla="*/ 373273 h 605239"/>
                  <a:gd name="connsiteY92" fmla="*/ 373273 h 605239"/>
                  <a:gd name="connsiteX93" fmla="*/ 373273 h 605239"/>
                  <a:gd name="connsiteY93" fmla="*/ 373273 h 605239"/>
                  <a:gd name="connsiteX94" fmla="*/ 373273 h 605239"/>
                  <a:gd name="connsiteY94" fmla="*/ 373273 h 605239"/>
                  <a:gd name="connsiteX95" fmla="*/ 373273 h 605239"/>
                  <a:gd name="connsiteY95" fmla="*/ 373273 h 605239"/>
                  <a:gd name="connsiteX96" fmla="*/ 373273 h 605239"/>
                  <a:gd name="connsiteY96" fmla="*/ 373273 h 605239"/>
                  <a:gd name="connsiteX97" fmla="*/ 373273 h 605239"/>
                  <a:gd name="connsiteY97" fmla="*/ 373273 h 605239"/>
                  <a:gd name="connsiteX98" fmla="*/ 373273 h 605239"/>
                  <a:gd name="connsiteY98" fmla="*/ 373273 h 605239"/>
                  <a:gd name="connsiteX99" fmla="*/ 373273 h 605239"/>
                  <a:gd name="connsiteY99" fmla="*/ 373273 h 605239"/>
                  <a:gd name="connsiteX100" fmla="*/ 373273 h 605239"/>
                  <a:gd name="connsiteY100" fmla="*/ 373273 h 605239"/>
                  <a:gd name="connsiteX101" fmla="*/ 373273 h 605239"/>
                  <a:gd name="connsiteY101" fmla="*/ 373273 h 605239"/>
                  <a:gd name="connsiteX102" fmla="*/ 373273 h 605239"/>
                  <a:gd name="connsiteY102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601409" h="600489">
                    <a:moveTo>
                      <a:pt x="63148" y="143225"/>
                    </a:moveTo>
                    <a:lnTo>
                      <a:pt x="41620" y="160426"/>
                    </a:lnTo>
                    <a:lnTo>
                      <a:pt x="58843" y="171894"/>
                    </a:lnTo>
                    <a:lnTo>
                      <a:pt x="91853" y="171894"/>
                    </a:lnTo>
                    <a:lnTo>
                      <a:pt x="142085" y="163293"/>
                    </a:lnTo>
                    <a:lnTo>
                      <a:pt x="173659" y="214896"/>
                    </a:lnTo>
                    <a:lnTo>
                      <a:pt x="173659" y="262200"/>
                    </a:lnTo>
                    <a:lnTo>
                      <a:pt x="216715" y="320970"/>
                    </a:lnTo>
                    <a:lnTo>
                      <a:pt x="223891" y="320970"/>
                    </a:lnTo>
                    <a:lnTo>
                      <a:pt x="223891" y="299469"/>
                    </a:lnTo>
                    <a:lnTo>
                      <a:pt x="241113" y="335305"/>
                    </a:lnTo>
                    <a:lnTo>
                      <a:pt x="291345" y="345339"/>
                    </a:lnTo>
                    <a:lnTo>
                      <a:pt x="312873" y="368273"/>
                    </a:lnTo>
                    <a:lnTo>
                      <a:pt x="332966" y="374007"/>
                    </a:lnTo>
                    <a:lnTo>
                      <a:pt x="312873" y="417010"/>
                    </a:lnTo>
                    <a:lnTo>
                      <a:pt x="335836" y="457146"/>
                    </a:lnTo>
                    <a:cubicBezTo>
                      <a:pt x="335836" y="457146"/>
                      <a:pt x="348753" y="503016"/>
                      <a:pt x="348753" y="505883"/>
                    </a:cubicBezTo>
                    <a:cubicBezTo>
                      <a:pt x="348753" y="507316"/>
                      <a:pt x="335836" y="561786"/>
                      <a:pt x="335836" y="561786"/>
                    </a:cubicBezTo>
                    <a:lnTo>
                      <a:pt x="338707" y="597622"/>
                    </a:lnTo>
                    <a:cubicBezTo>
                      <a:pt x="325790" y="599056"/>
                      <a:pt x="312873" y="600489"/>
                      <a:pt x="299957" y="600489"/>
                    </a:cubicBezTo>
                    <a:cubicBezTo>
                      <a:pt x="134909" y="600489"/>
                      <a:pt x="0" y="465747"/>
                      <a:pt x="0" y="299469"/>
                    </a:cubicBezTo>
                    <a:cubicBezTo>
                      <a:pt x="0" y="244998"/>
                      <a:pt x="15787" y="193395"/>
                      <a:pt x="41620" y="148959"/>
                    </a:cubicBezTo>
                    <a:close/>
                    <a:moveTo>
                      <a:pt x="367486" y="60233"/>
                    </a:moveTo>
                    <a:lnTo>
                      <a:pt x="394753" y="65966"/>
                    </a:lnTo>
                    <a:lnTo>
                      <a:pt x="419150" y="87465"/>
                    </a:lnTo>
                    <a:lnTo>
                      <a:pt x="426326" y="106098"/>
                    </a:lnTo>
                    <a:lnTo>
                      <a:pt x="432066" y="124731"/>
                    </a:lnTo>
                    <a:lnTo>
                      <a:pt x="469379" y="159130"/>
                    </a:lnTo>
                    <a:lnTo>
                      <a:pt x="479425" y="161996"/>
                    </a:lnTo>
                    <a:lnTo>
                      <a:pt x="493776" y="140497"/>
                    </a:lnTo>
                    <a:lnTo>
                      <a:pt x="541135" y="136197"/>
                    </a:lnTo>
                    <a:lnTo>
                      <a:pt x="549745" y="133331"/>
                    </a:lnTo>
                    <a:cubicBezTo>
                      <a:pt x="582753" y="180629"/>
                      <a:pt x="601409" y="237961"/>
                      <a:pt x="601409" y="299592"/>
                    </a:cubicBezTo>
                    <a:cubicBezTo>
                      <a:pt x="601409" y="441488"/>
                      <a:pt x="503822" y="560451"/>
                      <a:pt x="371791" y="591983"/>
                    </a:cubicBezTo>
                    <a:lnTo>
                      <a:pt x="376097" y="571917"/>
                    </a:lnTo>
                    <a:lnTo>
                      <a:pt x="427761" y="537518"/>
                    </a:lnTo>
                    <a:lnTo>
                      <a:pt x="442112" y="500253"/>
                    </a:lnTo>
                    <a:lnTo>
                      <a:pt x="477990" y="484486"/>
                    </a:lnTo>
                    <a:lnTo>
                      <a:pt x="510997" y="419988"/>
                    </a:lnTo>
                    <a:lnTo>
                      <a:pt x="459333" y="388456"/>
                    </a:lnTo>
                    <a:lnTo>
                      <a:pt x="432066" y="358357"/>
                    </a:lnTo>
                    <a:lnTo>
                      <a:pt x="416280" y="356924"/>
                    </a:lnTo>
                    <a:lnTo>
                      <a:pt x="384707" y="348324"/>
                    </a:lnTo>
                    <a:lnTo>
                      <a:pt x="356005" y="344024"/>
                    </a:lnTo>
                    <a:lnTo>
                      <a:pt x="333043" y="349757"/>
                    </a:lnTo>
                    <a:lnTo>
                      <a:pt x="317257" y="333991"/>
                    </a:lnTo>
                    <a:lnTo>
                      <a:pt x="302906" y="329691"/>
                    </a:lnTo>
                    <a:lnTo>
                      <a:pt x="304341" y="306759"/>
                    </a:lnTo>
                    <a:lnTo>
                      <a:pt x="285684" y="308192"/>
                    </a:lnTo>
                    <a:lnTo>
                      <a:pt x="275639" y="319658"/>
                    </a:lnTo>
                    <a:lnTo>
                      <a:pt x="269898" y="295292"/>
                    </a:lnTo>
                    <a:lnTo>
                      <a:pt x="294295" y="283826"/>
                    </a:lnTo>
                    <a:lnTo>
                      <a:pt x="317257" y="295292"/>
                    </a:lnTo>
                    <a:lnTo>
                      <a:pt x="330173" y="295292"/>
                    </a:lnTo>
                    <a:lnTo>
                      <a:pt x="335913" y="276660"/>
                    </a:lnTo>
                    <a:lnTo>
                      <a:pt x="371791" y="233661"/>
                    </a:lnTo>
                    <a:lnTo>
                      <a:pt x="420585" y="207862"/>
                    </a:lnTo>
                    <a:lnTo>
                      <a:pt x="449287" y="212162"/>
                    </a:lnTo>
                    <a:lnTo>
                      <a:pt x="452158" y="197829"/>
                    </a:lnTo>
                    <a:lnTo>
                      <a:pt x="416280" y="160563"/>
                    </a:lnTo>
                    <a:lnTo>
                      <a:pt x="403364" y="134764"/>
                    </a:lnTo>
                    <a:lnTo>
                      <a:pt x="383272" y="134764"/>
                    </a:lnTo>
                    <a:lnTo>
                      <a:pt x="371791" y="127598"/>
                    </a:lnTo>
                    <a:lnTo>
                      <a:pt x="344524" y="123298"/>
                    </a:lnTo>
                    <a:lnTo>
                      <a:pt x="338784" y="154830"/>
                    </a:lnTo>
                    <a:lnTo>
                      <a:pt x="307211" y="147664"/>
                    </a:lnTo>
                    <a:lnTo>
                      <a:pt x="304341" y="129031"/>
                    </a:lnTo>
                    <a:lnTo>
                      <a:pt x="328738" y="123298"/>
                    </a:lnTo>
                    <a:lnTo>
                      <a:pt x="337349" y="87465"/>
                    </a:lnTo>
                    <a:lnTo>
                      <a:pt x="361745" y="97498"/>
                    </a:lnTo>
                    <a:lnTo>
                      <a:pt x="361745" y="113265"/>
                    </a:lnTo>
                    <a:lnTo>
                      <a:pt x="380402" y="120431"/>
                    </a:lnTo>
                    <a:lnTo>
                      <a:pt x="391883" y="124731"/>
                    </a:lnTo>
                    <a:lnTo>
                      <a:pt x="407669" y="116131"/>
                    </a:lnTo>
                    <a:lnTo>
                      <a:pt x="393318" y="100365"/>
                    </a:lnTo>
                    <a:lnTo>
                      <a:pt x="366051" y="73133"/>
                    </a:lnTo>
                    <a:close/>
                    <a:moveTo>
                      <a:pt x="222541" y="32978"/>
                    </a:moveTo>
                    <a:cubicBezTo>
                      <a:pt x="222541" y="35846"/>
                      <a:pt x="202448" y="48750"/>
                      <a:pt x="202448" y="48750"/>
                    </a:cubicBezTo>
                    <a:lnTo>
                      <a:pt x="222541" y="60221"/>
                    </a:lnTo>
                    <a:lnTo>
                      <a:pt x="262728" y="48750"/>
                    </a:lnTo>
                    <a:lnTo>
                      <a:pt x="254117" y="32978"/>
                    </a:lnTo>
                    <a:lnTo>
                      <a:pt x="235458" y="37280"/>
                    </a:lnTo>
                    <a:close/>
                    <a:moveTo>
                      <a:pt x="344537" y="12904"/>
                    </a:moveTo>
                    <a:lnTo>
                      <a:pt x="312962" y="30110"/>
                    </a:lnTo>
                    <a:lnTo>
                      <a:pt x="295739" y="40147"/>
                    </a:lnTo>
                    <a:lnTo>
                      <a:pt x="308656" y="48750"/>
                    </a:lnTo>
                    <a:lnTo>
                      <a:pt x="335926" y="45883"/>
                    </a:lnTo>
                    <a:lnTo>
                      <a:pt x="363196" y="24375"/>
                    </a:lnTo>
                    <a:close/>
                    <a:moveTo>
                      <a:pt x="300045" y="0"/>
                    </a:moveTo>
                    <a:cubicBezTo>
                      <a:pt x="345973" y="0"/>
                      <a:pt x="390465" y="10037"/>
                      <a:pt x="429217" y="28677"/>
                    </a:cubicBezTo>
                    <a:lnTo>
                      <a:pt x="417735" y="30110"/>
                    </a:lnTo>
                    <a:lnTo>
                      <a:pt x="389030" y="25809"/>
                    </a:lnTo>
                    <a:lnTo>
                      <a:pt x="367501" y="40147"/>
                    </a:lnTo>
                    <a:lnTo>
                      <a:pt x="353149" y="55919"/>
                    </a:lnTo>
                    <a:lnTo>
                      <a:pt x="298609" y="61655"/>
                    </a:lnTo>
                    <a:lnTo>
                      <a:pt x="277081" y="57353"/>
                    </a:lnTo>
                    <a:lnTo>
                      <a:pt x="261293" y="81728"/>
                    </a:lnTo>
                    <a:lnTo>
                      <a:pt x="218235" y="84596"/>
                    </a:lnTo>
                    <a:lnTo>
                      <a:pt x="189530" y="75993"/>
                    </a:lnTo>
                    <a:lnTo>
                      <a:pt x="165131" y="88897"/>
                    </a:lnTo>
                    <a:lnTo>
                      <a:pt x="112027" y="97500"/>
                    </a:lnTo>
                    <a:lnTo>
                      <a:pt x="68969" y="108971"/>
                    </a:lnTo>
                    <a:cubicBezTo>
                      <a:pt x="123509" y="43015"/>
                      <a:pt x="206753" y="0"/>
                      <a:pt x="30004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6" name="ísḷiḍe">
              <a:extLst>
                <a:ext uri="{FF2B5EF4-FFF2-40B4-BE49-F238E27FC236}">
                  <a16:creationId xmlns:a16="http://schemas.microsoft.com/office/drawing/2014/main" id="{55F431A2-C54E-43C7-89BC-2E65A63F171E}"/>
                </a:ext>
              </a:extLst>
            </p:cNvPr>
            <p:cNvSpPr/>
            <p:nvPr/>
          </p:nvSpPr>
          <p:spPr bwMode="auto">
            <a:xfrm>
              <a:off x="5660243" y="1636933"/>
              <a:ext cx="4866411" cy="571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sz="1600" dirty="0"/>
                <a:t>通过复制您的文本后，在此框中选择粘贴。</a:t>
              </a:r>
              <a:endParaRPr lang="en-US" altLang="zh-CN" sz="1600" dirty="0"/>
            </a:p>
            <a:p>
              <a:pPr algn="r">
                <a:spcBef>
                  <a:spcPct val="0"/>
                </a:spcBef>
              </a:pPr>
              <a:r>
                <a:rPr lang="en-US" altLang="zh-CN" sz="1600" dirty="0"/>
                <a:t>…...</a:t>
              </a:r>
              <a:endParaRPr lang="zh-CN" altLang="en-US" sz="1600" dirty="0"/>
            </a:p>
          </p:txBody>
        </p:sp>
        <p:sp>
          <p:nvSpPr>
            <p:cNvPr id="7" name="iṣliḍé">
              <a:extLst>
                <a:ext uri="{FF2B5EF4-FFF2-40B4-BE49-F238E27FC236}">
                  <a16:creationId xmlns:a16="http://schemas.microsoft.com/office/drawing/2014/main" id="{A03FF33F-8176-443C-9465-EB4F378828C6}"/>
                </a:ext>
              </a:extLst>
            </p:cNvPr>
            <p:cNvSpPr txBox="1"/>
            <p:nvPr/>
          </p:nvSpPr>
          <p:spPr bwMode="auto">
            <a:xfrm>
              <a:off x="5660243" y="1140420"/>
              <a:ext cx="4866411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/>
                <a:t>此处输入标题</a:t>
              </a:r>
              <a:endParaRPr lang="en-US" altLang="zh-CN" sz="2000" b="1" dirty="0"/>
            </a:p>
          </p:txBody>
        </p:sp>
        <p:grpSp>
          <p:nvGrpSpPr>
            <p:cNvPr id="8" name="işlîďè">
              <a:extLst>
                <a:ext uri="{FF2B5EF4-FFF2-40B4-BE49-F238E27FC236}">
                  <a16:creationId xmlns:a16="http://schemas.microsoft.com/office/drawing/2014/main" id="{E68A8C2B-CEFA-4260-936A-8E8FA921FAAF}"/>
                </a:ext>
              </a:extLst>
            </p:cNvPr>
            <p:cNvGrpSpPr/>
            <p:nvPr/>
          </p:nvGrpSpPr>
          <p:grpSpPr>
            <a:xfrm>
              <a:off x="10851639" y="2734614"/>
              <a:ext cx="644361" cy="644361"/>
              <a:chOff x="3838854" y="2622552"/>
              <a:chExt cx="1168400" cy="1168400"/>
            </a:xfrm>
          </p:grpSpPr>
          <p:sp>
            <p:nvSpPr>
              <p:cNvPr id="24" name="ïşlíḓe">
                <a:extLst>
                  <a:ext uri="{FF2B5EF4-FFF2-40B4-BE49-F238E27FC236}">
                    <a16:creationId xmlns:a16="http://schemas.microsoft.com/office/drawing/2014/main" id="{1344A4B0-E96F-48D6-8052-831514FC7677}"/>
                  </a:ext>
                </a:extLst>
              </p:cNvPr>
              <p:cNvSpPr/>
              <p:nvPr/>
            </p:nvSpPr>
            <p:spPr>
              <a:xfrm>
                <a:off x="3838854" y="2622552"/>
                <a:ext cx="1168400" cy="11684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5" name="ïṩḷiďe">
                <a:extLst>
                  <a:ext uri="{FF2B5EF4-FFF2-40B4-BE49-F238E27FC236}">
                    <a16:creationId xmlns:a16="http://schemas.microsoft.com/office/drawing/2014/main" id="{15A1F558-754C-43DE-85A4-2B4A708E1C57}"/>
                  </a:ext>
                </a:extLst>
              </p:cNvPr>
              <p:cNvSpPr/>
              <p:nvPr/>
            </p:nvSpPr>
            <p:spPr bwMode="auto">
              <a:xfrm>
                <a:off x="4150002" y="2934117"/>
                <a:ext cx="546100" cy="545264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  <a:gd name="connsiteX47" fmla="*/ 373273 h 605239"/>
                  <a:gd name="connsiteY47" fmla="*/ 373273 h 605239"/>
                  <a:gd name="connsiteX48" fmla="*/ 373273 h 605239"/>
                  <a:gd name="connsiteY48" fmla="*/ 373273 h 605239"/>
                  <a:gd name="connsiteX49" fmla="*/ 373273 h 605239"/>
                  <a:gd name="connsiteY49" fmla="*/ 373273 h 605239"/>
                  <a:gd name="connsiteX50" fmla="*/ 373273 h 605239"/>
                  <a:gd name="connsiteY50" fmla="*/ 373273 h 605239"/>
                  <a:gd name="connsiteX51" fmla="*/ 373273 h 605239"/>
                  <a:gd name="connsiteY51" fmla="*/ 373273 h 605239"/>
                  <a:gd name="connsiteX52" fmla="*/ 373273 h 605239"/>
                  <a:gd name="connsiteY52" fmla="*/ 373273 h 605239"/>
                  <a:gd name="connsiteX53" fmla="*/ 373273 h 605239"/>
                  <a:gd name="connsiteY53" fmla="*/ 373273 h 605239"/>
                  <a:gd name="connsiteX54" fmla="*/ 373273 h 605239"/>
                  <a:gd name="connsiteY54" fmla="*/ 373273 h 605239"/>
                  <a:gd name="connsiteX55" fmla="*/ 373273 h 605239"/>
                  <a:gd name="connsiteY55" fmla="*/ 373273 h 605239"/>
                  <a:gd name="connsiteX56" fmla="*/ 373273 h 605239"/>
                  <a:gd name="connsiteY56" fmla="*/ 373273 h 605239"/>
                  <a:gd name="connsiteX57" fmla="*/ 373273 h 605239"/>
                  <a:gd name="connsiteY57" fmla="*/ 373273 h 605239"/>
                  <a:gd name="connsiteX58" fmla="*/ 373273 h 605239"/>
                  <a:gd name="connsiteY58" fmla="*/ 373273 h 605239"/>
                  <a:gd name="connsiteX59" fmla="*/ 373273 h 605239"/>
                  <a:gd name="connsiteY59" fmla="*/ 373273 h 605239"/>
                  <a:gd name="connsiteX60" fmla="*/ 373273 h 605239"/>
                  <a:gd name="connsiteY60" fmla="*/ 373273 h 605239"/>
                  <a:gd name="connsiteX61" fmla="*/ 373273 h 605239"/>
                  <a:gd name="connsiteY61" fmla="*/ 373273 h 605239"/>
                  <a:gd name="connsiteX62" fmla="*/ 373273 h 605239"/>
                  <a:gd name="connsiteY62" fmla="*/ 373273 h 605239"/>
                  <a:gd name="connsiteX63" fmla="*/ 373273 h 605239"/>
                  <a:gd name="connsiteY63" fmla="*/ 373273 h 605239"/>
                  <a:gd name="connsiteX64" fmla="*/ 373273 h 605239"/>
                  <a:gd name="connsiteY64" fmla="*/ 373273 h 605239"/>
                  <a:gd name="connsiteX65" fmla="*/ 373273 h 605239"/>
                  <a:gd name="connsiteY65" fmla="*/ 373273 h 605239"/>
                  <a:gd name="connsiteX66" fmla="*/ 373273 h 605239"/>
                  <a:gd name="connsiteY66" fmla="*/ 373273 h 605239"/>
                  <a:gd name="connsiteX67" fmla="*/ 373273 h 605239"/>
                  <a:gd name="connsiteY67" fmla="*/ 373273 h 605239"/>
                  <a:gd name="connsiteX68" fmla="*/ 373273 h 605239"/>
                  <a:gd name="connsiteY68" fmla="*/ 373273 h 605239"/>
                  <a:gd name="connsiteX69" fmla="*/ 373273 h 605239"/>
                  <a:gd name="connsiteY69" fmla="*/ 373273 h 605239"/>
                  <a:gd name="connsiteX70" fmla="*/ 373273 h 605239"/>
                  <a:gd name="connsiteY70" fmla="*/ 373273 h 605239"/>
                  <a:gd name="connsiteX71" fmla="*/ 373273 h 605239"/>
                  <a:gd name="connsiteY71" fmla="*/ 373273 h 605239"/>
                  <a:gd name="connsiteX72" fmla="*/ 373273 h 605239"/>
                  <a:gd name="connsiteY72" fmla="*/ 373273 h 605239"/>
                  <a:gd name="connsiteX73" fmla="*/ 373273 h 605239"/>
                  <a:gd name="connsiteY73" fmla="*/ 373273 h 605239"/>
                  <a:gd name="connsiteX74" fmla="*/ 373273 h 605239"/>
                  <a:gd name="connsiteY74" fmla="*/ 373273 h 605239"/>
                  <a:gd name="connsiteX75" fmla="*/ 373273 h 605239"/>
                  <a:gd name="connsiteY75" fmla="*/ 373273 h 605239"/>
                  <a:gd name="connsiteX76" fmla="*/ 373273 h 605239"/>
                  <a:gd name="connsiteY76" fmla="*/ 373273 h 605239"/>
                  <a:gd name="connsiteX77" fmla="*/ 373273 h 605239"/>
                  <a:gd name="connsiteY77" fmla="*/ 373273 h 605239"/>
                  <a:gd name="connsiteX78" fmla="*/ 373273 h 605239"/>
                  <a:gd name="connsiteY78" fmla="*/ 373273 h 605239"/>
                  <a:gd name="connsiteX79" fmla="*/ 373273 h 605239"/>
                  <a:gd name="connsiteY79" fmla="*/ 373273 h 605239"/>
                  <a:gd name="connsiteX80" fmla="*/ 373273 h 605239"/>
                  <a:gd name="connsiteY80" fmla="*/ 373273 h 605239"/>
                  <a:gd name="connsiteX81" fmla="*/ 373273 h 605239"/>
                  <a:gd name="connsiteY81" fmla="*/ 373273 h 605239"/>
                  <a:gd name="connsiteX82" fmla="*/ 373273 h 605239"/>
                  <a:gd name="connsiteY82" fmla="*/ 373273 h 605239"/>
                  <a:gd name="connsiteX83" fmla="*/ 373273 h 605239"/>
                  <a:gd name="connsiteY83" fmla="*/ 373273 h 605239"/>
                  <a:gd name="connsiteX84" fmla="*/ 373273 h 605239"/>
                  <a:gd name="connsiteY84" fmla="*/ 373273 h 605239"/>
                  <a:gd name="connsiteX85" fmla="*/ 373273 h 605239"/>
                  <a:gd name="connsiteY85" fmla="*/ 373273 h 605239"/>
                  <a:gd name="connsiteX86" fmla="*/ 373273 h 605239"/>
                  <a:gd name="connsiteY86" fmla="*/ 373273 h 605239"/>
                  <a:gd name="connsiteX87" fmla="*/ 373273 h 605239"/>
                  <a:gd name="connsiteY87" fmla="*/ 373273 h 605239"/>
                  <a:gd name="connsiteX88" fmla="*/ 373273 h 605239"/>
                  <a:gd name="connsiteY88" fmla="*/ 373273 h 605239"/>
                  <a:gd name="connsiteX89" fmla="*/ 373273 h 605239"/>
                  <a:gd name="connsiteY89" fmla="*/ 373273 h 605239"/>
                  <a:gd name="connsiteX90" fmla="*/ 373273 h 605239"/>
                  <a:gd name="connsiteY90" fmla="*/ 373273 h 605239"/>
                  <a:gd name="connsiteX91" fmla="*/ 373273 h 605239"/>
                  <a:gd name="connsiteY91" fmla="*/ 373273 h 605239"/>
                  <a:gd name="connsiteX92" fmla="*/ 373273 h 605239"/>
                  <a:gd name="connsiteY92" fmla="*/ 373273 h 605239"/>
                  <a:gd name="connsiteX93" fmla="*/ 373273 h 605239"/>
                  <a:gd name="connsiteY93" fmla="*/ 373273 h 605239"/>
                  <a:gd name="connsiteX94" fmla="*/ 373273 h 605239"/>
                  <a:gd name="connsiteY94" fmla="*/ 373273 h 605239"/>
                  <a:gd name="connsiteX95" fmla="*/ 373273 h 605239"/>
                  <a:gd name="connsiteY95" fmla="*/ 373273 h 605239"/>
                  <a:gd name="connsiteX96" fmla="*/ 373273 h 605239"/>
                  <a:gd name="connsiteY96" fmla="*/ 373273 h 605239"/>
                  <a:gd name="connsiteX97" fmla="*/ 373273 h 605239"/>
                  <a:gd name="connsiteY97" fmla="*/ 373273 h 605239"/>
                  <a:gd name="connsiteX98" fmla="*/ 373273 h 605239"/>
                  <a:gd name="connsiteY98" fmla="*/ 373273 h 605239"/>
                  <a:gd name="connsiteX99" fmla="*/ 373273 h 605239"/>
                  <a:gd name="connsiteY99" fmla="*/ 373273 h 605239"/>
                  <a:gd name="connsiteX100" fmla="*/ 373273 h 605239"/>
                  <a:gd name="connsiteY100" fmla="*/ 373273 h 605239"/>
                  <a:gd name="connsiteX101" fmla="*/ 373273 h 605239"/>
                  <a:gd name="connsiteY101" fmla="*/ 373273 h 605239"/>
                  <a:gd name="connsiteX102" fmla="*/ 373273 h 605239"/>
                  <a:gd name="connsiteY102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601409" h="600489">
                    <a:moveTo>
                      <a:pt x="63148" y="143225"/>
                    </a:moveTo>
                    <a:lnTo>
                      <a:pt x="41620" y="160426"/>
                    </a:lnTo>
                    <a:lnTo>
                      <a:pt x="58843" y="171894"/>
                    </a:lnTo>
                    <a:lnTo>
                      <a:pt x="91853" y="171894"/>
                    </a:lnTo>
                    <a:lnTo>
                      <a:pt x="142085" y="163293"/>
                    </a:lnTo>
                    <a:lnTo>
                      <a:pt x="173659" y="214896"/>
                    </a:lnTo>
                    <a:lnTo>
                      <a:pt x="173659" y="262200"/>
                    </a:lnTo>
                    <a:lnTo>
                      <a:pt x="216715" y="320970"/>
                    </a:lnTo>
                    <a:lnTo>
                      <a:pt x="223891" y="320970"/>
                    </a:lnTo>
                    <a:lnTo>
                      <a:pt x="223891" y="299469"/>
                    </a:lnTo>
                    <a:lnTo>
                      <a:pt x="241113" y="335305"/>
                    </a:lnTo>
                    <a:lnTo>
                      <a:pt x="291345" y="345339"/>
                    </a:lnTo>
                    <a:lnTo>
                      <a:pt x="312873" y="368273"/>
                    </a:lnTo>
                    <a:lnTo>
                      <a:pt x="332966" y="374007"/>
                    </a:lnTo>
                    <a:lnTo>
                      <a:pt x="312873" y="417010"/>
                    </a:lnTo>
                    <a:lnTo>
                      <a:pt x="335836" y="457146"/>
                    </a:lnTo>
                    <a:cubicBezTo>
                      <a:pt x="335836" y="457146"/>
                      <a:pt x="348753" y="503016"/>
                      <a:pt x="348753" y="505883"/>
                    </a:cubicBezTo>
                    <a:cubicBezTo>
                      <a:pt x="348753" y="507316"/>
                      <a:pt x="335836" y="561786"/>
                      <a:pt x="335836" y="561786"/>
                    </a:cubicBezTo>
                    <a:lnTo>
                      <a:pt x="338707" y="597622"/>
                    </a:lnTo>
                    <a:cubicBezTo>
                      <a:pt x="325790" y="599056"/>
                      <a:pt x="312873" y="600489"/>
                      <a:pt x="299957" y="600489"/>
                    </a:cubicBezTo>
                    <a:cubicBezTo>
                      <a:pt x="134909" y="600489"/>
                      <a:pt x="0" y="465747"/>
                      <a:pt x="0" y="299469"/>
                    </a:cubicBezTo>
                    <a:cubicBezTo>
                      <a:pt x="0" y="244998"/>
                      <a:pt x="15787" y="193395"/>
                      <a:pt x="41620" y="148959"/>
                    </a:cubicBezTo>
                    <a:close/>
                    <a:moveTo>
                      <a:pt x="367486" y="60233"/>
                    </a:moveTo>
                    <a:lnTo>
                      <a:pt x="394753" y="65966"/>
                    </a:lnTo>
                    <a:lnTo>
                      <a:pt x="419150" y="87465"/>
                    </a:lnTo>
                    <a:lnTo>
                      <a:pt x="426326" y="106098"/>
                    </a:lnTo>
                    <a:lnTo>
                      <a:pt x="432066" y="124731"/>
                    </a:lnTo>
                    <a:lnTo>
                      <a:pt x="469379" y="159130"/>
                    </a:lnTo>
                    <a:lnTo>
                      <a:pt x="479425" y="161996"/>
                    </a:lnTo>
                    <a:lnTo>
                      <a:pt x="493776" y="140497"/>
                    </a:lnTo>
                    <a:lnTo>
                      <a:pt x="541135" y="136197"/>
                    </a:lnTo>
                    <a:lnTo>
                      <a:pt x="549745" y="133331"/>
                    </a:lnTo>
                    <a:cubicBezTo>
                      <a:pt x="582753" y="180629"/>
                      <a:pt x="601409" y="237961"/>
                      <a:pt x="601409" y="299592"/>
                    </a:cubicBezTo>
                    <a:cubicBezTo>
                      <a:pt x="601409" y="441488"/>
                      <a:pt x="503822" y="560451"/>
                      <a:pt x="371791" y="591983"/>
                    </a:cubicBezTo>
                    <a:lnTo>
                      <a:pt x="376097" y="571917"/>
                    </a:lnTo>
                    <a:lnTo>
                      <a:pt x="427761" y="537518"/>
                    </a:lnTo>
                    <a:lnTo>
                      <a:pt x="442112" y="500253"/>
                    </a:lnTo>
                    <a:lnTo>
                      <a:pt x="477990" y="484486"/>
                    </a:lnTo>
                    <a:lnTo>
                      <a:pt x="510997" y="419988"/>
                    </a:lnTo>
                    <a:lnTo>
                      <a:pt x="459333" y="388456"/>
                    </a:lnTo>
                    <a:lnTo>
                      <a:pt x="432066" y="358357"/>
                    </a:lnTo>
                    <a:lnTo>
                      <a:pt x="416280" y="356924"/>
                    </a:lnTo>
                    <a:lnTo>
                      <a:pt x="384707" y="348324"/>
                    </a:lnTo>
                    <a:lnTo>
                      <a:pt x="356005" y="344024"/>
                    </a:lnTo>
                    <a:lnTo>
                      <a:pt x="333043" y="349757"/>
                    </a:lnTo>
                    <a:lnTo>
                      <a:pt x="317257" y="333991"/>
                    </a:lnTo>
                    <a:lnTo>
                      <a:pt x="302906" y="329691"/>
                    </a:lnTo>
                    <a:lnTo>
                      <a:pt x="304341" y="306759"/>
                    </a:lnTo>
                    <a:lnTo>
                      <a:pt x="285684" y="308192"/>
                    </a:lnTo>
                    <a:lnTo>
                      <a:pt x="275639" y="319658"/>
                    </a:lnTo>
                    <a:lnTo>
                      <a:pt x="269898" y="295292"/>
                    </a:lnTo>
                    <a:lnTo>
                      <a:pt x="294295" y="283826"/>
                    </a:lnTo>
                    <a:lnTo>
                      <a:pt x="317257" y="295292"/>
                    </a:lnTo>
                    <a:lnTo>
                      <a:pt x="330173" y="295292"/>
                    </a:lnTo>
                    <a:lnTo>
                      <a:pt x="335913" y="276660"/>
                    </a:lnTo>
                    <a:lnTo>
                      <a:pt x="371791" y="233661"/>
                    </a:lnTo>
                    <a:lnTo>
                      <a:pt x="420585" y="207862"/>
                    </a:lnTo>
                    <a:lnTo>
                      <a:pt x="449287" y="212162"/>
                    </a:lnTo>
                    <a:lnTo>
                      <a:pt x="452158" y="197829"/>
                    </a:lnTo>
                    <a:lnTo>
                      <a:pt x="416280" y="160563"/>
                    </a:lnTo>
                    <a:lnTo>
                      <a:pt x="403364" y="134764"/>
                    </a:lnTo>
                    <a:lnTo>
                      <a:pt x="383272" y="134764"/>
                    </a:lnTo>
                    <a:lnTo>
                      <a:pt x="371791" y="127598"/>
                    </a:lnTo>
                    <a:lnTo>
                      <a:pt x="344524" y="123298"/>
                    </a:lnTo>
                    <a:lnTo>
                      <a:pt x="338784" y="154830"/>
                    </a:lnTo>
                    <a:lnTo>
                      <a:pt x="307211" y="147664"/>
                    </a:lnTo>
                    <a:lnTo>
                      <a:pt x="304341" y="129031"/>
                    </a:lnTo>
                    <a:lnTo>
                      <a:pt x="328738" y="123298"/>
                    </a:lnTo>
                    <a:lnTo>
                      <a:pt x="337349" y="87465"/>
                    </a:lnTo>
                    <a:lnTo>
                      <a:pt x="361745" y="97498"/>
                    </a:lnTo>
                    <a:lnTo>
                      <a:pt x="361745" y="113265"/>
                    </a:lnTo>
                    <a:lnTo>
                      <a:pt x="380402" y="120431"/>
                    </a:lnTo>
                    <a:lnTo>
                      <a:pt x="391883" y="124731"/>
                    </a:lnTo>
                    <a:lnTo>
                      <a:pt x="407669" y="116131"/>
                    </a:lnTo>
                    <a:lnTo>
                      <a:pt x="393318" y="100365"/>
                    </a:lnTo>
                    <a:lnTo>
                      <a:pt x="366051" y="73133"/>
                    </a:lnTo>
                    <a:close/>
                    <a:moveTo>
                      <a:pt x="222541" y="32978"/>
                    </a:moveTo>
                    <a:cubicBezTo>
                      <a:pt x="222541" y="35846"/>
                      <a:pt x="202448" y="48750"/>
                      <a:pt x="202448" y="48750"/>
                    </a:cubicBezTo>
                    <a:lnTo>
                      <a:pt x="222541" y="60221"/>
                    </a:lnTo>
                    <a:lnTo>
                      <a:pt x="262728" y="48750"/>
                    </a:lnTo>
                    <a:lnTo>
                      <a:pt x="254117" y="32978"/>
                    </a:lnTo>
                    <a:lnTo>
                      <a:pt x="235458" y="37280"/>
                    </a:lnTo>
                    <a:close/>
                    <a:moveTo>
                      <a:pt x="344537" y="12904"/>
                    </a:moveTo>
                    <a:lnTo>
                      <a:pt x="312962" y="30110"/>
                    </a:lnTo>
                    <a:lnTo>
                      <a:pt x="295739" y="40147"/>
                    </a:lnTo>
                    <a:lnTo>
                      <a:pt x="308656" y="48750"/>
                    </a:lnTo>
                    <a:lnTo>
                      <a:pt x="335926" y="45883"/>
                    </a:lnTo>
                    <a:lnTo>
                      <a:pt x="363196" y="24375"/>
                    </a:lnTo>
                    <a:close/>
                    <a:moveTo>
                      <a:pt x="300045" y="0"/>
                    </a:moveTo>
                    <a:cubicBezTo>
                      <a:pt x="345973" y="0"/>
                      <a:pt x="390465" y="10037"/>
                      <a:pt x="429217" y="28677"/>
                    </a:cubicBezTo>
                    <a:lnTo>
                      <a:pt x="417735" y="30110"/>
                    </a:lnTo>
                    <a:lnTo>
                      <a:pt x="389030" y="25809"/>
                    </a:lnTo>
                    <a:lnTo>
                      <a:pt x="367501" y="40147"/>
                    </a:lnTo>
                    <a:lnTo>
                      <a:pt x="353149" y="55919"/>
                    </a:lnTo>
                    <a:lnTo>
                      <a:pt x="298609" y="61655"/>
                    </a:lnTo>
                    <a:lnTo>
                      <a:pt x="277081" y="57353"/>
                    </a:lnTo>
                    <a:lnTo>
                      <a:pt x="261293" y="81728"/>
                    </a:lnTo>
                    <a:lnTo>
                      <a:pt x="218235" y="84596"/>
                    </a:lnTo>
                    <a:lnTo>
                      <a:pt x="189530" y="75993"/>
                    </a:lnTo>
                    <a:lnTo>
                      <a:pt x="165131" y="88897"/>
                    </a:lnTo>
                    <a:lnTo>
                      <a:pt x="112027" y="97500"/>
                    </a:lnTo>
                    <a:lnTo>
                      <a:pt x="68969" y="108971"/>
                    </a:lnTo>
                    <a:cubicBezTo>
                      <a:pt x="123509" y="43015"/>
                      <a:pt x="206753" y="0"/>
                      <a:pt x="30004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9" name="ïṧľíḋé">
              <a:extLst>
                <a:ext uri="{FF2B5EF4-FFF2-40B4-BE49-F238E27FC236}">
                  <a16:creationId xmlns:a16="http://schemas.microsoft.com/office/drawing/2014/main" id="{A184DF6B-FDB3-4E22-83A1-14E1E2652747}"/>
                </a:ext>
              </a:extLst>
            </p:cNvPr>
            <p:cNvSpPr/>
            <p:nvPr/>
          </p:nvSpPr>
          <p:spPr bwMode="auto">
            <a:xfrm>
              <a:off x="5660243" y="2973309"/>
              <a:ext cx="4866411" cy="571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sz="1600" dirty="0"/>
                <a:t>通过复制您的文本后，在此框中选择粘贴。</a:t>
              </a:r>
              <a:endParaRPr lang="en-US" altLang="zh-CN" sz="1600" dirty="0"/>
            </a:p>
            <a:p>
              <a:pPr algn="r">
                <a:spcBef>
                  <a:spcPct val="0"/>
                </a:spcBef>
              </a:pPr>
              <a:r>
                <a:rPr lang="en-US" altLang="zh-CN" sz="1600" dirty="0"/>
                <a:t>…...</a:t>
              </a:r>
              <a:endParaRPr lang="zh-CN" altLang="en-US" sz="1600" dirty="0"/>
            </a:p>
          </p:txBody>
        </p:sp>
        <p:sp>
          <p:nvSpPr>
            <p:cNvPr id="10" name="iš1íḍe">
              <a:extLst>
                <a:ext uri="{FF2B5EF4-FFF2-40B4-BE49-F238E27FC236}">
                  <a16:creationId xmlns:a16="http://schemas.microsoft.com/office/drawing/2014/main" id="{FCE526E7-6309-4F38-8A36-8A3E05A77081}"/>
                </a:ext>
              </a:extLst>
            </p:cNvPr>
            <p:cNvSpPr txBox="1"/>
            <p:nvPr/>
          </p:nvSpPr>
          <p:spPr bwMode="auto">
            <a:xfrm>
              <a:off x="5660243" y="2476796"/>
              <a:ext cx="4866411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/>
                <a:t>此处输入标题</a:t>
              </a:r>
              <a:endParaRPr lang="en-US" altLang="zh-CN" sz="2000" b="1" dirty="0"/>
            </a:p>
          </p:txBody>
        </p:sp>
        <p:grpSp>
          <p:nvGrpSpPr>
            <p:cNvPr id="11" name="ïšľîḑe">
              <a:extLst>
                <a:ext uri="{FF2B5EF4-FFF2-40B4-BE49-F238E27FC236}">
                  <a16:creationId xmlns:a16="http://schemas.microsoft.com/office/drawing/2014/main" id="{D0111648-4398-4CCD-B551-CCFA400AAD40}"/>
                </a:ext>
              </a:extLst>
            </p:cNvPr>
            <p:cNvGrpSpPr/>
            <p:nvPr/>
          </p:nvGrpSpPr>
          <p:grpSpPr>
            <a:xfrm>
              <a:off x="10851639" y="4070990"/>
              <a:ext cx="644361" cy="644361"/>
              <a:chOff x="3838854" y="2622552"/>
              <a:chExt cx="1168400" cy="1168400"/>
            </a:xfrm>
          </p:grpSpPr>
          <p:sp>
            <p:nvSpPr>
              <p:cNvPr id="22" name="îṣḻîďè">
                <a:extLst>
                  <a:ext uri="{FF2B5EF4-FFF2-40B4-BE49-F238E27FC236}">
                    <a16:creationId xmlns:a16="http://schemas.microsoft.com/office/drawing/2014/main" id="{4287E825-E647-422B-B7D0-EA79AD616311}"/>
                  </a:ext>
                </a:extLst>
              </p:cNvPr>
              <p:cNvSpPr/>
              <p:nvPr/>
            </p:nvSpPr>
            <p:spPr>
              <a:xfrm>
                <a:off x="3838854" y="2622552"/>
                <a:ext cx="1168400" cy="116840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3" name="ïṥľíḑé">
                <a:extLst>
                  <a:ext uri="{FF2B5EF4-FFF2-40B4-BE49-F238E27FC236}">
                    <a16:creationId xmlns:a16="http://schemas.microsoft.com/office/drawing/2014/main" id="{940DDB2D-95C9-40DC-AD8E-C7BF0E632EBF}"/>
                  </a:ext>
                </a:extLst>
              </p:cNvPr>
              <p:cNvSpPr/>
              <p:nvPr/>
            </p:nvSpPr>
            <p:spPr bwMode="auto">
              <a:xfrm>
                <a:off x="4150002" y="2934117"/>
                <a:ext cx="546100" cy="545264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  <a:gd name="connsiteX47" fmla="*/ 373273 h 605239"/>
                  <a:gd name="connsiteY47" fmla="*/ 373273 h 605239"/>
                  <a:gd name="connsiteX48" fmla="*/ 373273 h 605239"/>
                  <a:gd name="connsiteY48" fmla="*/ 373273 h 605239"/>
                  <a:gd name="connsiteX49" fmla="*/ 373273 h 605239"/>
                  <a:gd name="connsiteY49" fmla="*/ 373273 h 605239"/>
                  <a:gd name="connsiteX50" fmla="*/ 373273 h 605239"/>
                  <a:gd name="connsiteY50" fmla="*/ 373273 h 605239"/>
                  <a:gd name="connsiteX51" fmla="*/ 373273 h 605239"/>
                  <a:gd name="connsiteY51" fmla="*/ 373273 h 605239"/>
                  <a:gd name="connsiteX52" fmla="*/ 373273 h 605239"/>
                  <a:gd name="connsiteY52" fmla="*/ 373273 h 605239"/>
                  <a:gd name="connsiteX53" fmla="*/ 373273 h 605239"/>
                  <a:gd name="connsiteY53" fmla="*/ 373273 h 605239"/>
                  <a:gd name="connsiteX54" fmla="*/ 373273 h 605239"/>
                  <a:gd name="connsiteY54" fmla="*/ 373273 h 605239"/>
                  <a:gd name="connsiteX55" fmla="*/ 373273 h 605239"/>
                  <a:gd name="connsiteY55" fmla="*/ 373273 h 605239"/>
                  <a:gd name="connsiteX56" fmla="*/ 373273 h 605239"/>
                  <a:gd name="connsiteY56" fmla="*/ 373273 h 605239"/>
                  <a:gd name="connsiteX57" fmla="*/ 373273 h 605239"/>
                  <a:gd name="connsiteY57" fmla="*/ 373273 h 605239"/>
                  <a:gd name="connsiteX58" fmla="*/ 373273 h 605239"/>
                  <a:gd name="connsiteY58" fmla="*/ 373273 h 605239"/>
                  <a:gd name="connsiteX59" fmla="*/ 373273 h 605239"/>
                  <a:gd name="connsiteY59" fmla="*/ 373273 h 605239"/>
                  <a:gd name="connsiteX60" fmla="*/ 373273 h 605239"/>
                  <a:gd name="connsiteY60" fmla="*/ 373273 h 605239"/>
                  <a:gd name="connsiteX61" fmla="*/ 373273 h 605239"/>
                  <a:gd name="connsiteY61" fmla="*/ 373273 h 605239"/>
                  <a:gd name="connsiteX62" fmla="*/ 373273 h 605239"/>
                  <a:gd name="connsiteY62" fmla="*/ 373273 h 605239"/>
                  <a:gd name="connsiteX63" fmla="*/ 373273 h 605239"/>
                  <a:gd name="connsiteY63" fmla="*/ 373273 h 605239"/>
                  <a:gd name="connsiteX64" fmla="*/ 373273 h 605239"/>
                  <a:gd name="connsiteY64" fmla="*/ 373273 h 605239"/>
                  <a:gd name="connsiteX65" fmla="*/ 373273 h 605239"/>
                  <a:gd name="connsiteY65" fmla="*/ 373273 h 605239"/>
                  <a:gd name="connsiteX66" fmla="*/ 373273 h 605239"/>
                  <a:gd name="connsiteY66" fmla="*/ 373273 h 605239"/>
                  <a:gd name="connsiteX67" fmla="*/ 373273 h 605239"/>
                  <a:gd name="connsiteY67" fmla="*/ 373273 h 605239"/>
                  <a:gd name="connsiteX68" fmla="*/ 373273 h 605239"/>
                  <a:gd name="connsiteY68" fmla="*/ 373273 h 605239"/>
                  <a:gd name="connsiteX69" fmla="*/ 373273 h 605239"/>
                  <a:gd name="connsiteY69" fmla="*/ 373273 h 605239"/>
                  <a:gd name="connsiteX70" fmla="*/ 373273 h 605239"/>
                  <a:gd name="connsiteY70" fmla="*/ 373273 h 605239"/>
                  <a:gd name="connsiteX71" fmla="*/ 373273 h 605239"/>
                  <a:gd name="connsiteY71" fmla="*/ 373273 h 605239"/>
                  <a:gd name="connsiteX72" fmla="*/ 373273 h 605239"/>
                  <a:gd name="connsiteY72" fmla="*/ 373273 h 605239"/>
                  <a:gd name="connsiteX73" fmla="*/ 373273 h 605239"/>
                  <a:gd name="connsiteY73" fmla="*/ 373273 h 605239"/>
                  <a:gd name="connsiteX74" fmla="*/ 373273 h 605239"/>
                  <a:gd name="connsiteY74" fmla="*/ 373273 h 605239"/>
                  <a:gd name="connsiteX75" fmla="*/ 373273 h 605239"/>
                  <a:gd name="connsiteY75" fmla="*/ 373273 h 605239"/>
                  <a:gd name="connsiteX76" fmla="*/ 373273 h 605239"/>
                  <a:gd name="connsiteY76" fmla="*/ 373273 h 605239"/>
                  <a:gd name="connsiteX77" fmla="*/ 373273 h 605239"/>
                  <a:gd name="connsiteY77" fmla="*/ 373273 h 605239"/>
                  <a:gd name="connsiteX78" fmla="*/ 373273 h 605239"/>
                  <a:gd name="connsiteY78" fmla="*/ 373273 h 605239"/>
                  <a:gd name="connsiteX79" fmla="*/ 373273 h 605239"/>
                  <a:gd name="connsiteY79" fmla="*/ 373273 h 605239"/>
                  <a:gd name="connsiteX80" fmla="*/ 373273 h 605239"/>
                  <a:gd name="connsiteY80" fmla="*/ 373273 h 605239"/>
                  <a:gd name="connsiteX81" fmla="*/ 373273 h 605239"/>
                  <a:gd name="connsiteY81" fmla="*/ 373273 h 605239"/>
                  <a:gd name="connsiteX82" fmla="*/ 373273 h 605239"/>
                  <a:gd name="connsiteY82" fmla="*/ 373273 h 605239"/>
                  <a:gd name="connsiteX83" fmla="*/ 373273 h 605239"/>
                  <a:gd name="connsiteY83" fmla="*/ 373273 h 605239"/>
                  <a:gd name="connsiteX84" fmla="*/ 373273 h 605239"/>
                  <a:gd name="connsiteY84" fmla="*/ 373273 h 605239"/>
                  <a:gd name="connsiteX85" fmla="*/ 373273 h 605239"/>
                  <a:gd name="connsiteY85" fmla="*/ 373273 h 605239"/>
                  <a:gd name="connsiteX86" fmla="*/ 373273 h 605239"/>
                  <a:gd name="connsiteY86" fmla="*/ 373273 h 605239"/>
                  <a:gd name="connsiteX87" fmla="*/ 373273 h 605239"/>
                  <a:gd name="connsiteY87" fmla="*/ 373273 h 605239"/>
                  <a:gd name="connsiteX88" fmla="*/ 373273 h 605239"/>
                  <a:gd name="connsiteY88" fmla="*/ 373273 h 605239"/>
                  <a:gd name="connsiteX89" fmla="*/ 373273 h 605239"/>
                  <a:gd name="connsiteY89" fmla="*/ 373273 h 605239"/>
                  <a:gd name="connsiteX90" fmla="*/ 373273 h 605239"/>
                  <a:gd name="connsiteY90" fmla="*/ 373273 h 605239"/>
                  <a:gd name="connsiteX91" fmla="*/ 373273 h 605239"/>
                  <a:gd name="connsiteY91" fmla="*/ 373273 h 605239"/>
                  <a:gd name="connsiteX92" fmla="*/ 373273 h 605239"/>
                  <a:gd name="connsiteY92" fmla="*/ 373273 h 605239"/>
                  <a:gd name="connsiteX93" fmla="*/ 373273 h 605239"/>
                  <a:gd name="connsiteY93" fmla="*/ 373273 h 605239"/>
                  <a:gd name="connsiteX94" fmla="*/ 373273 h 605239"/>
                  <a:gd name="connsiteY94" fmla="*/ 373273 h 605239"/>
                  <a:gd name="connsiteX95" fmla="*/ 373273 h 605239"/>
                  <a:gd name="connsiteY95" fmla="*/ 373273 h 605239"/>
                  <a:gd name="connsiteX96" fmla="*/ 373273 h 605239"/>
                  <a:gd name="connsiteY96" fmla="*/ 373273 h 605239"/>
                  <a:gd name="connsiteX97" fmla="*/ 373273 h 605239"/>
                  <a:gd name="connsiteY97" fmla="*/ 373273 h 605239"/>
                  <a:gd name="connsiteX98" fmla="*/ 373273 h 605239"/>
                  <a:gd name="connsiteY98" fmla="*/ 373273 h 605239"/>
                  <a:gd name="connsiteX99" fmla="*/ 373273 h 605239"/>
                  <a:gd name="connsiteY99" fmla="*/ 373273 h 605239"/>
                  <a:gd name="connsiteX100" fmla="*/ 373273 h 605239"/>
                  <a:gd name="connsiteY100" fmla="*/ 373273 h 605239"/>
                  <a:gd name="connsiteX101" fmla="*/ 373273 h 605239"/>
                  <a:gd name="connsiteY101" fmla="*/ 373273 h 605239"/>
                  <a:gd name="connsiteX102" fmla="*/ 373273 h 605239"/>
                  <a:gd name="connsiteY102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601409" h="600489">
                    <a:moveTo>
                      <a:pt x="63148" y="143225"/>
                    </a:moveTo>
                    <a:lnTo>
                      <a:pt x="41620" y="160426"/>
                    </a:lnTo>
                    <a:lnTo>
                      <a:pt x="58843" y="171894"/>
                    </a:lnTo>
                    <a:lnTo>
                      <a:pt x="91853" y="171894"/>
                    </a:lnTo>
                    <a:lnTo>
                      <a:pt x="142085" y="163293"/>
                    </a:lnTo>
                    <a:lnTo>
                      <a:pt x="173659" y="214896"/>
                    </a:lnTo>
                    <a:lnTo>
                      <a:pt x="173659" y="262200"/>
                    </a:lnTo>
                    <a:lnTo>
                      <a:pt x="216715" y="320970"/>
                    </a:lnTo>
                    <a:lnTo>
                      <a:pt x="223891" y="320970"/>
                    </a:lnTo>
                    <a:lnTo>
                      <a:pt x="223891" y="299469"/>
                    </a:lnTo>
                    <a:lnTo>
                      <a:pt x="241113" y="335305"/>
                    </a:lnTo>
                    <a:lnTo>
                      <a:pt x="291345" y="345339"/>
                    </a:lnTo>
                    <a:lnTo>
                      <a:pt x="312873" y="368273"/>
                    </a:lnTo>
                    <a:lnTo>
                      <a:pt x="332966" y="374007"/>
                    </a:lnTo>
                    <a:lnTo>
                      <a:pt x="312873" y="417010"/>
                    </a:lnTo>
                    <a:lnTo>
                      <a:pt x="335836" y="457146"/>
                    </a:lnTo>
                    <a:cubicBezTo>
                      <a:pt x="335836" y="457146"/>
                      <a:pt x="348753" y="503016"/>
                      <a:pt x="348753" y="505883"/>
                    </a:cubicBezTo>
                    <a:cubicBezTo>
                      <a:pt x="348753" y="507316"/>
                      <a:pt x="335836" y="561786"/>
                      <a:pt x="335836" y="561786"/>
                    </a:cubicBezTo>
                    <a:lnTo>
                      <a:pt x="338707" y="597622"/>
                    </a:lnTo>
                    <a:cubicBezTo>
                      <a:pt x="325790" y="599056"/>
                      <a:pt x="312873" y="600489"/>
                      <a:pt x="299957" y="600489"/>
                    </a:cubicBezTo>
                    <a:cubicBezTo>
                      <a:pt x="134909" y="600489"/>
                      <a:pt x="0" y="465747"/>
                      <a:pt x="0" y="299469"/>
                    </a:cubicBezTo>
                    <a:cubicBezTo>
                      <a:pt x="0" y="244998"/>
                      <a:pt x="15787" y="193395"/>
                      <a:pt x="41620" y="148959"/>
                    </a:cubicBezTo>
                    <a:close/>
                    <a:moveTo>
                      <a:pt x="367486" y="60233"/>
                    </a:moveTo>
                    <a:lnTo>
                      <a:pt x="394753" y="65966"/>
                    </a:lnTo>
                    <a:lnTo>
                      <a:pt x="419150" y="87465"/>
                    </a:lnTo>
                    <a:lnTo>
                      <a:pt x="426326" y="106098"/>
                    </a:lnTo>
                    <a:lnTo>
                      <a:pt x="432066" y="124731"/>
                    </a:lnTo>
                    <a:lnTo>
                      <a:pt x="469379" y="159130"/>
                    </a:lnTo>
                    <a:lnTo>
                      <a:pt x="479425" y="161996"/>
                    </a:lnTo>
                    <a:lnTo>
                      <a:pt x="493776" y="140497"/>
                    </a:lnTo>
                    <a:lnTo>
                      <a:pt x="541135" y="136197"/>
                    </a:lnTo>
                    <a:lnTo>
                      <a:pt x="549745" y="133331"/>
                    </a:lnTo>
                    <a:cubicBezTo>
                      <a:pt x="582753" y="180629"/>
                      <a:pt x="601409" y="237961"/>
                      <a:pt x="601409" y="299592"/>
                    </a:cubicBezTo>
                    <a:cubicBezTo>
                      <a:pt x="601409" y="441488"/>
                      <a:pt x="503822" y="560451"/>
                      <a:pt x="371791" y="591983"/>
                    </a:cubicBezTo>
                    <a:lnTo>
                      <a:pt x="376097" y="571917"/>
                    </a:lnTo>
                    <a:lnTo>
                      <a:pt x="427761" y="537518"/>
                    </a:lnTo>
                    <a:lnTo>
                      <a:pt x="442112" y="500253"/>
                    </a:lnTo>
                    <a:lnTo>
                      <a:pt x="477990" y="484486"/>
                    </a:lnTo>
                    <a:lnTo>
                      <a:pt x="510997" y="419988"/>
                    </a:lnTo>
                    <a:lnTo>
                      <a:pt x="459333" y="388456"/>
                    </a:lnTo>
                    <a:lnTo>
                      <a:pt x="432066" y="358357"/>
                    </a:lnTo>
                    <a:lnTo>
                      <a:pt x="416280" y="356924"/>
                    </a:lnTo>
                    <a:lnTo>
                      <a:pt x="384707" y="348324"/>
                    </a:lnTo>
                    <a:lnTo>
                      <a:pt x="356005" y="344024"/>
                    </a:lnTo>
                    <a:lnTo>
                      <a:pt x="333043" y="349757"/>
                    </a:lnTo>
                    <a:lnTo>
                      <a:pt x="317257" y="333991"/>
                    </a:lnTo>
                    <a:lnTo>
                      <a:pt x="302906" y="329691"/>
                    </a:lnTo>
                    <a:lnTo>
                      <a:pt x="304341" y="306759"/>
                    </a:lnTo>
                    <a:lnTo>
                      <a:pt x="285684" y="308192"/>
                    </a:lnTo>
                    <a:lnTo>
                      <a:pt x="275639" y="319658"/>
                    </a:lnTo>
                    <a:lnTo>
                      <a:pt x="269898" y="295292"/>
                    </a:lnTo>
                    <a:lnTo>
                      <a:pt x="294295" y="283826"/>
                    </a:lnTo>
                    <a:lnTo>
                      <a:pt x="317257" y="295292"/>
                    </a:lnTo>
                    <a:lnTo>
                      <a:pt x="330173" y="295292"/>
                    </a:lnTo>
                    <a:lnTo>
                      <a:pt x="335913" y="276660"/>
                    </a:lnTo>
                    <a:lnTo>
                      <a:pt x="371791" y="233661"/>
                    </a:lnTo>
                    <a:lnTo>
                      <a:pt x="420585" y="207862"/>
                    </a:lnTo>
                    <a:lnTo>
                      <a:pt x="449287" y="212162"/>
                    </a:lnTo>
                    <a:lnTo>
                      <a:pt x="452158" y="197829"/>
                    </a:lnTo>
                    <a:lnTo>
                      <a:pt x="416280" y="160563"/>
                    </a:lnTo>
                    <a:lnTo>
                      <a:pt x="403364" y="134764"/>
                    </a:lnTo>
                    <a:lnTo>
                      <a:pt x="383272" y="134764"/>
                    </a:lnTo>
                    <a:lnTo>
                      <a:pt x="371791" y="127598"/>
                    </a:lnTo>
                    <a:lnTo>
                      <a:pt x="344524" y="123298"/>
                    </a:lnTo>
                    <a:lnTo>
                      <a:pt x="338784" y="154830"/>
                    </a:lnTo>
                    <a:lnTo>
                      <a:pt x="307211" y="147664"/>
                    </a:lnTo>
                    <a:lnTo>
                      <a:pt x="304341" y="129031"/>
                    </a:lnTo>
                    <a:lnTo>
                      <a:pt x="328738" y="123298"/>
                    </a:lnTo>
                    <a:lnTo>
                      <a:pt x="337349" y="87465"/>
                    </a:lnTo>
                    <a:lnTo>
                      <a:pt x="361745" y="97498"/>
                    </a:lnTo>
                    <a:lnTo>
                      <a:pt x="361745" y="113265"/>
                    </a:lnTo>
                    <a:lnTo>
                      <a:pt x="380402" y="120431"/>
                    </a:lnTo>
                    <a:lnTo>
                      <a:pt x="391883" y="124731"/>
                    </a:lnTo>
                    <a:lnTo>
                      <a:pt x="407669" y="116131"/>
                    </a:lnTo>
                    <a:lnTo>
                      <a:pt x="393318" y="100365"/>
                    </a:lnTo>
                    <a:lnTo>
                      <a:pt x="366051" y="73133"/>
                    </a:lnTo>
                    <a:close/>
                    <a:moveTo>
                      <a:pt x="222541" y="32978"/>
                    </a:moveTo>
                    <a:cubicBezTo>
                      <a:pt x="222541" y="35846"/>
                      <a:pt x="202448" y="48750"/>
                      <a:pt x="202448" y="48750"/>
                    </a:cubicBezTo>
                    <a:lnTo>
                      <a:pt x="222541" y="60221"/>
                    </a:lnTo>
                    <a:lnTo>
                      <a:pt x="262728" y="48750"/>
                    </a:lnTo>
                    <a:lnTo>
                      <a:pt x="254117" y="32978"/>
                    </a:lnTo>
                    <a:lnTo>
                      <a:pt x="235458" y="37280"/>
                    </a:lnTo>
                    <a:close/>
                    <a:moveTo>
                      <a:pt x="344537" y="12904"/>
                    </a:moveTo>
                    <a:lnTo>
                      <a:pt x="312962" y="30110"/>
                    </a:lnTo>
                    <a:lnTo>
                      <a:pt x="295739" y="40147"/>
                    </a:lnTo>
                    <a:lnTo>
                      <a:pt x="308656" y="48750"/>
                    </a:lnTo>
                    <a:lnTo>
                      <a:pt x="335926" y="45883"/>
                    </a:lnTo>
                    <a:lnTo>
                      <a:pt x="363196" y="24375"/>
                    </a:lnTo>
                    <a:close/>
                    <a:moveTo>
                      <a:pt x="300045" y="0"/>
                    </a:moveTo>
                    <a:cubicBezTo>
                      <a:pt x="345973" y="0"/>
                      <a:pt x="390465" y="10037"/>
                      <a:pt x="429217" y="28677"/>
                    </a:cubicBezTo>
                    <a:lnTo>
                      <a:pt x="417735" y="30110"/>
                    </a:lnTo>
                    <a:lnTo>
                      <a:pt x="389030" y="25809"/>
                    </a:lnTo>
                    <a:lnTo>
                      <a:pt x="367501" y="40147"/>
                    </a:lnTo>
                    <a:lnTo>
                      <a:pt x="353149" y="55919"/>
                    </a:lnTo>
                    <a:lnTo>
                      <a:pt x="298609" y="61655"/>
                    </a:lnTo>
                    <a:lnTo>
                      <a:pt x="277081" y="57353"/>
                    </a:lnTo>
                    <a:lnTo>
                      <a:pt x="261293" y="81728"/>
                    </a:lnTo>
                    <a:lnTo>
                      <a:pt x="218235" y="84596"/>
                    </a:lnTo>
                    <a:lnTo>
                      <a:pt x="189530" y="75993"/>
                    </a:lnTo>
                    <a:lnTo>
                      <a:pt x="165131" y="88897"/>
                    </a:lnTo>
                    <a:lnTo>
                      <a:pt x="112027" y="97500"/>
                    </a:lnTo>
                    <a:lnTo>
                      <a:pt x="68969" y="108971"/>
                    </a:lnTo>
                    <a:cubicBezTo>
                      <a:pt x="123509" y="43015"/>
                      <a:pt x="206753" y="0"/>
                      <a:pt x="30004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12" name="îšḻíḍé">
              <a:extLst>
                <a:ext uri="{FF2B5EF4-FFF2-40B4-BE49-F238E27FC236}">
                  <a16:creationId xmlns:a16="http://schemas.microsoft.com/office/drawing/2014/main" id="{40D18DB3-0402-4DD5-B3BC-B03949E76F9C}"/>
                </a:ext>
              </a:extLst>
            </p:cNvPr>
            <p:cNvSpPr/>
            <p:nvPr/>
          </p:nvSpPr>
          <p:spPr bwMode="auto">
            <a:xfrm>
              <a:off x="5660243" y="4309685"/>
              <a:ext cx="4866411" cy="571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sz="1600" dirty="0"/>
                <a:t>通过复制您的文本后，在此框中选择粘贴。</a:t>
              </a:r>
              <a:endParaRPr lang="en-US" altLang="zh-CN" sz="1600" dirty="0"/>
            </a:p>
            <a:p>
              <a:pPr algn="r">
                <a:spcBef>
                  <a:spcPct val="0"/>
                </a:spcBef>
              </a:pPr>
              <a:r>
                <a:rPr lang="en-US" altLang="zh-CN" sz="1600" dirty="0"/>
                <a:t>…...</a:t>
              </a:r>
              <a:endParaRPr lang="zh-CN" altLang="en-US" sz="1600" dirty="0"/>
            </a:p>
          </p:txBody>
        </p:sp>
        <p:sp>
          <p:nvSpPr>
            <p:cNvPr id="13" name="iś1îḋé">
              <a:extLst>
                <a:ext uri="{FF2B5EF4-FFF2-40B4-BE49-F238E27FC236}">
                  <a16:creationId xmlns:a16="http://schemas.microsoft.com/office/drawing/2014/main" id="{9B78BC65-BF72-4470-B16A-667434537C54}"/>
                </a:ext>
              </a:extLst>
            </p:cNvPr>
            <p:cNvSpPr txBox="1"/>
            <p:nvPr/>
          </p:nvSpPr>
          <p:spPr bwMode="auto">
            <a:xfrm>
              <a:off x="5660243" y="3813172"/>
              <a:ext cx="4866411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/>
                <a:t>此处输入标题</a:t>
              </a:r>
              <a:endParaRPr lang="en-US" altLang="zh-CN" sz="2000" b="1" dirty="0"/>
            </a:p>
          </p:txBody>
        </p:sp>
        <p:grpSp>
          <p:nvGrpSpPr>
            <p:cNvPr id="14" name="ïşľiḑê">
              <a:extLst>
                <a:ext uri="{FF2B5EF4-FFF2-40B4-BE49-F238E27FC236}">
                  <a16:creationId xmlns:a16="http://schemas.microsoft.com/office/drawing/2014/main" id="{149EB974-C941-4324-AF85-F28A1A9D5C61}"/>
                </a:ext>
              </a:extLst>
            </p:cNvPr>
            <p:cNvGrpSpPr/>
            <p:nvPr/>
          </p:nvGrpSpPr>
          <p:grpSpPr>
            <a:xfrm>
              <a:off x="10851639" y="5407366"/>
              <a:ext cx="644361" cy="644361"/>
              <a:chOff x="3838854" y="2622552"/>
              <a:chExt cx="1168400" cy="1168400"/>
            </a:xfrm>
          </p:grpSpPr>
          <p:sp>
            <p:nvSpPr>
              <p:cNvPr id="20" name="ïšlíďé">
                <a:extLst>
                  <a:ext uri="{FF2B5EF4-FFF2-40B4-BE49-F238E27FC236}">
                    <a16:creationId xmlns:a16="http://schemas.microsoft.com/office/drawing/2014/main" id="{28838386-2FE8-4D56-AC2A-47ADB817E7D6}"/>
                  </a:ext>
                </a:extLst>
              </p:cNvPr>
              <p:cNvSpPr/>
              <p:nvPr/>
            </p:nvSpPr>
            <p:spPr>
              <a:xfrm>
                <a:off x="3838854" y="2622552"/>
                <a:ext cx="1168400" cy="11684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1" name="íṥļiḑe">
                <a:extLst>
                  <a:ext uri="{FF2B5EF4-FFF2-40B4-BE49-F238E27FC236}">
                    <a16:creationId xmlns:a16="http://schemas.microsoft.com/office/drawing/2014/main" id="{A19B0280-FAA4-47BD-93D2-863F425F689C}"/>
                  </a:ext>
                </a:extLst>
              </p:cNvPr>
              <p:cNvSpPr/>
              <p:nvPr/>
            </p:nvSpPr>
            <p:spPr bwMode="auto">
              <a:xfrm>
                <a:off x="4150002" y="2934117"/>
                <a:ext cx="546100" cy="545264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  <a:gd name="connsiteX47" fmla="*/ 373273 h 605239"/>
                  <a:gd name="connsiteY47" fmla="*/ 373273 h 605239"/>
                  <a:gd name="connsiteX48" fmla="*/ 373273 h 605239"/>
                  <a:gd name="connsiteY48" fmla="*/ 373273 h 605239"/>
                  <a:gd name="connsiteX49" fmla="*/ 373273 h 605239"/>
                  <a:gd name="connsiteY49" fmla="*/ 373273 h 605239"/>
                  <a:gd name="connsiteX50" fmla="*/ 373273 h 605239"/>
                  <a:gd name="connsiteY50" fmla="*/ 373273 h 605239"/>
                  <a:gd name="connsiteX51" fmla="*/ 373273 h 605239"/>
                  <a:gd name="connsiteY51" fmla="*/ 373273 h 605239"/>
                  <a:gd name="connsiteX52" fmla="*/ 373273 h 605239"/>
                  <a:gd name="connsiteY52" fmla="*/ 373273 h 605239"/>
                  <a:gd name="connsiteX53" fmla="*/ 373273 h 605239"/>
                  <a:gd name="connsiteY53" fmla="*/ 373273 h 605239"/>
                  <a:gd name="connsiteX54" fmla="*/ 373273 h 605239"/>
                  <a:gd name="connsiteY54" fmla="*/ 373273 h 605239"/>
                  <a:gd name="connsiteX55" fmla="*/ 373273 h 605239"/>
                  <a:gd name="connsiteY55" fmla="*/ 373273 h 605239"/>
                  <a:gd name="connsiteX56" fmla="*/ 373273 h 605239"/>
                  <a:gd name="connsiteY56" fmla="*/ 373273 h 605239"/>
                  <a:gd name="connsiteX57" fmla="*/ 373273 h 605239"/>
                  <a:gd name="connsiteY57" fmla="*/ 373273 h 605239"/>
                  <a:gd name="connsiteX58" fmla="*/ 373273 h 605239"/>
                  <a:gd name="connsiteY58" fmla="*/ 373273 h 605239"/>
                  <a:gd name="connsiteX59" fmla="*/ 373273 h 605239"/>
                  <a:gd name="connsiteY59" fmla="*/ 373273 h 605239"/>
                  <a:gd name="connsiteX60" fmla="*/ 373273 h 605239"/>
                  <a:gd name="connsiteY60" fmla="*/ 373273 h 605239"/>
                  <a:gd name="connsiteX61" fmla="*/ 373273 h 605239"/>
                  <a:gd name="connsiteY61" fmla="*/ 373273 h 605239"/>
                  <a:gd name="connsiteX62" fmla="*/ 373273 h 605239"/>
                  <a:gd name="connsiteY62" fmla="*/ 373273 h 605239"/>
                  <a:gd name="connsiteX63" fmla="*/ 373273 h 605239"/>
                  <a:gd name="connsiteY63" fmla="*/ 373273 h 605239"/>
                  <a:gd name="connsiteX64" fmla="*/ 373273 h 605239"/>
                  <a:gd name="connsiteY64" fmla="*/ 373273 h 605239"/>
                  <a:gd name="connsiteX65" fmla="*/ 373273 h 605239"/>
                  <a:gd name="connsiteY65" fmla="*/ 373273 h 605239"/>
                  <a:gd name="connsiteX66" fmla="*/ 373273 h 605239"/>
                  <a:gd name="connsiteY66" fmla="*/ 373273 h 605239"/>
                  <a:gd name="connsiteX67" fmla="*/ 373273 h 605239"/>
                  <a:gd name="connsiteY67" fmla="*/ 373273 h 605239"/>
                  <a:gd name="connsiteX68" fmla="*/ 373273 h 605239"/>
                  <a:gd name="connsiteY68" fmla="*/ 373273 h 605239"/>
                  <a:gd name="connsiteX69" fmla="*/ 373273 h 605239"/>
                  <a:gd name="connsiteY69" fmla="*/ 373273 h 605239"/>
                  <a:gd name="connsiteX70" fmla="*/ 373273 h 605239"/>
                  <a:gd name="connsiteY70" fmla="*/ 373273 h 605239"/>
                  <a:gd name="connsiteX71" fmla="*/ 373273 h 605239"/>
                  <a:gd name="connsiteY71" fmla="*/ 373273 h 605239"/>
                  <a:gd name="connsiteX72" fmla="*/ 373273 h 605239"/>
                  <a:gd name="connsiteY72" fmla="*/ 373273 h 605239"/>
                  <a:gd name="connsiteX73" fmla="*/ 373273 h 605239"/>
                  <a:gd name="connsiteY73" fmla="*/ 373273 h 605239"/>
                  <a:gd name="connsiteX74" fmla="*/ 373273 h 605239"/>
                  <a:gd name="connsiteY74" fmla="*/ 373273 h 605239"/>
                  <a:gd name="connsiteX75" fmla="*/ 373273 h 605239"/>
                  <a:gd name="connsiteY75" fmla="*/ 373273 h 605239"/>
                  <a:gd name="connsiteX76" fmla="*/ 373273 h 605239"/>
                  <a:gd name="connsiteY76" fmla="*/ 373273 h 605239"/>
                  <a:gd name="connsiteX77" fmla="*/ 373273 h 605239"/>
                  <a:gd name="connsiteY77" fmla="*/ 373273 h 605239"/>
                  <a:gd name="connsiteX78" fmla="*/ 373273 h 605239"/>
                  <a:gd name="connsiteY78" fmla="*/ 373273 h 605239"/>
                  <a:gd name="connsiteX79" fmla="*/ 373273 h 605239"/>
                  <a:gd name="connsiteY79" fmla="*/ 373273 h 605239"/>
                  <a:gd name="connsiteX80" fmla="*/ 373273 h 605239"/>
                  <a:gd name="connsiteY80" fmla="*/ 373273 h 605239"/>
                  <a:gd name="connsiteX81" fmla="*/ 373273 h 605239"/>
                  <a:gd name="connsiteY81" fmla="*/ 373273 h 605239"/>
                  <a:gd name="connsiteX82" fmla="*/ 373273 h 605239"/>
                  <a:gd name="connsiteY82" fmla="*/ 373273 h 605239"/>
                  <a:gd name="connsiteX83" fmla="*/ 373273 h 605239"/>
                  <a:gd name="connsiteY83" fmla="*/ 373273 h 605239"/>
                  <a:gd name="connsiteX84" fmla="*/ 373273 h 605239"/>
                  <a:gd name="connsiteY84" fmla="*/ 373273 h 605239"/>
                  <a:gd name="connsiteX85" fmla="*/ 373273 h 605239"/>
                  <a:gd name="connsiteY85" fmla="*/ 373273 h 605239"/>
                  <a:gd name="connsiteX86" fmla="*/ 373273 h 605239"/>
                  <a:gd name="connsiteY86" fmla="*/ 373273 h 605239"/>
                  <a:gd name="connsiteX87" fmla="*/ 373273 h 605239"/>
                  <a:gd name="connsiteY87" fmla="*/ 373273 h 605239"/>
                  <a:gd name="connsiteX88" fmla="*/ 373273 h 605239"/>
                  <a:gd name="connsiteY88" fmla="*/ 373273 h 605239"/>
                  <a:gd name="connsiteX89" fmla="*/ 373273 h 605239"/>
                  <a:gd name="connsiteY89" fmla="*/ 373273 h 605239"/>
                  <a:gd name="connsiteX90" fmla="*/ 373273 h 605239"/>
                  <a:gd name="connsiteY90" fmla="*/ 373273 h 605239"/>
                  <a:gd name="connsiteX91" fmla="*/ 373273 h 605239"/>
                  <a:gd name="connsiteY91" fmla="*/ 373273 h 605239"/>
                  <a:gd name="connsiteX92" fmla="*/ 373273 h 605239"/>
                  <a:gd name="connsiteY92" fmla="*/ 373273 h 605239"/>
                  <a:gd name="connsiteX93" fmla="*/ 373273 h 605239"/>
                  <a:gd name="connsiteY93" fmla="*/ 373273 h 605239"/>
                  <a:gd name="connsiteX94" fmla="*/ 373273 h 605239"/>
                  <a:gd name="connsiteY94" fmla="*/ 373273 h 605239"/>
                  <a:gd name="connsiteX95" fmla="*/ 373273 h 605239"/>
                  <a:gd name="connsiteY95" fmla="*/ 373273 h 605239"/>
                  <a:gd name="connsiteX96" fmla="*/ 373273 h 605239"/>
                  <a:gd name="connsiteY96" fmla="*/ 373273 h 605239"/>
                  <a:gd name="connsiteX97" fmla="*/ 373273 h 605239"/>
                  <a:gd name="connsiteY97" fmla="*/ 373273 h 605239"/>
                  <a:gd name="connsiteX98" fmla="*/ 373273 h 605239"/>
                  <a:gd name="connsiteY98" fmla="*/ 373273 h 605239"/>
                  <a:gd name="connsiteX99" fmla="*/ 373273 h 605239"/>
                  <a:gd name="connsiteY99" fmla="*/ 373273 h 605239"/>
                  <a:gd name="connsiteX100" fmla="*/ 373273 h 605239"/>
                  <a:gd name="connsiteY100" fmla="*/ 373273 h 605239"/>
                  <a:gd name="connsiteX101" fmla="*/ 373273 h 605239"/>
                  <a:gd name="connsiteY101" fmla="*/ 373273 h 605239"/>
                  <a:gd name="connsiteX102" fmla="*/ 373273 h 605239"/>
                  <a:gd name="connsiteY102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601409" h="600489">
                    <a:moveTo>
                      <a:pt x="63148" y="143225"/>
                    </a:moveTo>
                    <a:lnTo>
                      <a:pt x="41620" y="160426"/>
                    </a:lnTo>
                    <a:lnTo>
                      <a:pt x="58843" y="171894"/>
                    </a:lnTo>
                    <a:lnTo>
                      <a:pt x="91853" y="171894"/>
                    </a:lnTo>
                    <a:lnTo>
                      <a:pt x="142085" y="163293"/>
                    </a:lnTo>
                    <a:lnTo>
                      <a:pt x="173659" y="214896"/>
                    </a:lnTo>
                    <a:lnTo>
                      <a:pt x="173659" y="262200"/>
                    </a:lnTo>
                    <a:lnTo>
                      <a:pt x="216715" y="320970"/>
                    </a:lnTo>
                    <a:lnTo>
                      <a:pt x="223891" y="320970"/>
                    </a:lnTo>
                    <a:lnTo>
                      <a:pt x="223891" y="299469"/>
                    </a:lnTo>
                    <a:lnTo>
                      <a:pt x="241113" y="335305"/>
                    </a:lnTo>
                    <a:lnTo>
                      <a:pt x="291345" y="345339"/>
                    </a:lnTo>
                    <a:lnTo>
                      <a:pt x="312873" y="368273"/>
                    </a:lnTo>
                    <a:lnTo>
                      <a:pt x="332966" y="374007"/>
                    </a:lnTo>
                    <a:lnTo>
                      <a:pt x="312873" y="417010"/>
                    </a:lnTo>
                    <a:lnTo>
                      <a:pt x="335836" y="457146"/>
                    </a:lnTo>
                    <a:cubicBezTo>
                      <a:pt x="335836" y="457146"/>
                      <a:pt x="348753" y="503016"/>
                      <a:pt x="348753" y="505883"/>
                    </a:cubicBezTo>
                    <a:cubicBezTo>
                      <a:pt x="348753" y="507316"/>
                      <a:pt x="335836" y="561786"/>
                      <a:pt x="335836" y="561786"/>
                    </a:cubicBezTo>
                    <a:lnTo>
                      <a:pt x="338707" y="597622"/>
                    </a:lnTo>
                    <a:cubicBezTo>
                      <a:pt x="325790" y="599056"/>
                      <a:pt x="312873" y="600489"/>
                      <a:pt x="299957" y="600489"/>
                    </a:cubicBezTo>
                    <a:cubicBezTo>
                      <a:pt x="134909" y="600489"/>
                      <a:pt x="0" y="465747"/>
                      <a:pt x="0" y="299469"/>
                    </a:cubicBezTo>
                    <a:cubicBezTo>
                      <a:pt x="0" y="244998"/>
                      <a:pt x="15787" y="193395"/>
                      <a:pt x="41620" y="148959"/>
                    </a:cubicBezTo>
                    <a:close/>
                    <a:moveTo>
                      <a:pt x="367486" y="60233"/>
                    </a:moveTo>
                    <a:lnTo>
                      <a:pt x="394753" y="65966"/>
                    </a:lnTo>
                    <a:lnTo>
                      <a:pt x="419150" y="87465"/>
                    </a:lnTo>
                    <a:lnTo>
                      <a:pt x="426326" y="106098"/>
                    </a:lnTo>
                    <a:lnTo>
                      <a:pt x="432066" y="124731"/>
                    </a:lnTo>
                    <a:lnTo>
                      <a:pt x="469379" y="159130"/>
                    </a:lnTo>
                    <a:lnTo>
                      <a:pt x="479425" y="161996"/>
                    </a:lnTo>
                    <a:lnTo>
                      <a:pt x="493776" y="140497"/>
                    </a:lnTo>
                    <a:lnTo>
                      <a:pt x="541135" y="136197"/>
                    </a:lnTo>
                    <a:lnTo>
                      <a:pt x="549745" y="133331"/>
                    </a:lnTo>
                    <a:cubicBezTo>
                      <a:pt x="582753" y="180629"/>
                      <a:pt x="601409" y="237961"/>
                      <a:pt x="601409" y="299592"/>
                    </a:cubicBezTo>
                    <a:cubicBezTo>
                      <a:pt x="601409" y="441488"/>
                      <a:pt x="503822" y="560451"/>
                      <a:pt x="371791" y="591983"/>
                    </a:cubicBezTo>
                    <a:lnTo>
                      <a:pt x="376097" y="571917"/>
                    </a:lnTo>
                    <a:lnTo>
                      <a:pt x="427761" y="537518"/>
                    </a:lnTo>
                    <a:lnTo>
                      <a:pt x="442112" y="500253"/>
                    </a:lnTo>
                    <a:lnTo>
                      <a:pt x="477990" y="484486"/>
                    </a:lnTo>
                    <a:lnTo>
                      <a:pt x="510997" y="419988"/>
                    </a:lnTo>
                    <a:lnTo>
                      <a:pt x="459333" y="388456"/>
                    </a:lnTo>
                    <a:lnTo>
                      <a:pt x="432066" y="358357"/>
                    </a:lnTo>
                    <a:lnTo>
                      <a:pt x="416280" y="356924"/>
                    </a:lnTo>
                    <a:lnTo>
                      <a:pt x="384707" y="348324"/>
                    </a:lnTo>
                    <a:lnTo>
                      <a:pt x="356005" y="344024"/>
                    </a:lnTo>
                    <a:lnTo>
                      <a:pt x="333043" y="349757"/>
                    </a:lnTo>
                    <a:lnTo>
                      <a:pt x="317257" y="333991"/>
                    </a:lnTo>
                    <a:lnTo>
                      <a:pt x="302906" y="329691"/>
                    </a:lnTo>
                    <a:lnTo>
                      <a:pt x="304341" y="306759"/>
                    </a:lnTo>
                    <a:lnTo>
                      <a:pt x="285684" y="308192"/>
                    </a:lnTo>
                    <a:lnTo>
                      <a:pt x="275639" y="319658"/>
                    </a:lnTo>
                    <a:lnTo>
                      <a:pt x="269898" y="295292"/>
                    </a:lnTo>
                    <a:lnTo>
                      <a:pt x="294295" y="283826"/>
                    </a:lnTo>
                    <a:lnTo>
                      <a:pt x="317257" y="295292"/>
                    </a:lnTo>
                    <a:lnTo>
                      <a:pt x="330173" y="295292"/>
                    </a:lnTo>
                    <a:lnTo>
                      <a:pt x="335913" y="276660"/>
                    </a:lnTo>
                    <a:lnTo>
                      <a:pt x="371791" y="233661"/>
                    </a:lnTo>
                    <a:lnTo>
                      <a:pt x="420585" y="207862"/>
                    </a:lnTo>
                    <a:lnTo>
                      <a:pt x="449287" y="212162"/>
                    </a:lnTo>
                    <a:lnTo>
                      <a:pt x="452158" y="197829"/>
                    </a:lnTo>
                    <a:lnTo>
                      <a:pt x="416280" y="160563"/>
                    </a:lnTo>
                    <a:lnTo>
                      <a:pt x="403364" y="134764"/>
                    </a:lnTo>
                    <a:lnTo>
                      <a:pt x="383272" y="134764"/>
                    </a:lnTo>
                    <a:lnTo>
                      <a:pt x="371791" y="127598"/>
                    </a:lnTo>
                    <a:lnTo>
                      <a:pt x="344524" y="123298"/>
                    </a:lnTo>
                    <a:lnTo>
                      <a:pt x="338784" y="154830"/>
                    </a:lnTo>
                    <a:lnTo>
                      <a:pt x="307211" y="147664"/>
                    </a:lnTo>
                    <a:lnTo>
                      <a:pt x="304341" y="129031"/>
                    </a:lnTo>
                    <a:lnTo>
                      <a:pt x="328738" y="123298"/>
                    </a:lnTo>
                    <a:lnTo>
                      <a:pt x="337349" y="87465"/>
                    </a:lnTo>
                    <a:lnTo>
                      <a:pt x="361745" y="97498"/>
                    </a:lnTo>
                    <a:lnTo>
                      <a:pt x="361745" y="113265"/>
                    </a:lnTo>
                    <a:lnTo>
                      <a:pt x="380402" y="120431"/>
                    </a:lnTo>
                    <a:lnTo>
                      <a:pt x="391883" y="124731"/>
                    </a:lnTo>
                    <a:lnTo>
                      <a:pt x="407669" y="116131"/>
                    </a:lnTo>
                    <a:lnTo>
                      <a:pt x="393318" y="100365"/>
                    </a:lnTo>
                    <a:lnTo>
                      <a:pt x="366051" y="73133"/>
                    </a:lnTo>
                    <a:close/>
                    <a:moveTo>
                      <a:pt x="222541" y="32978"/>
                    </a:moveTo>
                    <a:cubicBezTo>
                      <a:pt x="222541" y="35846"/>
                      <a:pt x="202448" y="48750"/>
                      <a:pt x="202448" y="48750"/>
                    </a:cubicBezTo>
                    <a:lnTo>
                      <a:pt x="222541" y="60221"/>
                    </a:lnTo>
                    <a:lnTo>
                      <a:pt x="262728" y="48750"/>
                    </a:lnTo>
                    <a:lnTo>
                      <a:pt x="254117" y="32978"/>
                    </a:lnTo>
                    <a:lnTo>
                      <a:pt x="235458" y="37280"/>
                    </a:lnTo>
                    <a:close/>
                    <a:moveTo>
                      <a:pt x="344537" y="12904"/>
                    </a:moveTo>
                    <a:lnTo>
                      <a:pt x="312962" y="30110"/>
                    </a:lnTo>
                    <a:lnTo>
                      <a:pt x="295739" y="40147"/>
                    </a:lnTo>
                    <a:lnTo>
                      <a:pt x="308656" y="48750"/>
                    </a:lnTo>
                    <a:lnTo>
                      <a:pt x="335926" y="45883"/>
                    </a:lnTo>
                    <a:lnTo>
                      <a:pt x="363196" y="24375"/>
                    </a:lnTo>
                    <a:close/>
                    <a:moveTo>
                      <a:pt x="300045" y="0"/>
                    </a:moveTo>
                    <a:cubicBezTo>
                      <a:pt x="345973" y="0"/>
                      <a:pt x="390465" y="10037"/>
                      <a:pt x="429217" y="28677"/>
                    </a:cubicBezTo>
                    <a:lnTo>
                      <a:pt x="417735" y="30110"/>
                    </a:lnTo>
                    <a:lnTo>
                      <a:pt x="389030" y="25809"/>
                    </a:lnTo>
                    <a:lnTo>
                      <a:pt x="367501" y="40147"/>
                    </a:lnTo>
                    <a:lnTo>
                      <a:pt x="353149" y="55919"/>
                    </a:lnTo>
                    <a:lnTo>
                      <a:pt x="298609" y="61655"/>
                    </a:lnTo>
                    <a:lnTo>
                      <a:pt x="277081" y="57353"/>
                    </a:lnTo>
                    <a:lnTo>
                      <a:pt x="261293" y="81728"/>
                    </a:lnTo>
                    <a:lnTo>
                      <a:pt x="218235" y="84596"/>
                    </a:lnTo>
                    <a:lnTo>
                      <a:pt x="189530" y="75993"/>
                    </a:lnTo>
                    <a:lnTo>
                      <a:pt x="165131" y="88897"/>
                    </a:lnTo>
                    <a:lnTo>
                      <a:pt x="112027" y="97500"/>
                    </a:lnTo>
                    <a:lnTo>
                      <a:pt x="68969" y="108971"/>
                    </a:lnTo>
                    <a:cubicBezTo>
                      <a:pt x="123509" y="43015"/>
                      <a:pt x="206753" y="0"/>
                      <a:pt x="30004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15" name="í$ļîḍè">
              <a:extLst>
                <a:ext uri="{FF2B5EF4-FFF2-40B4-BE49-F238E27FC236}">
                  <a16:creationId xmlns:a16="http://schemas.microsoft.com/office/drawing/2014/main" id="{0FDE873E-9DDF-4288-83D8-4E3F5E683803}"/>
                </a:ext>
              </a:extLst>
            </p:cNvPr>
            <p:cNvSpPr/>
            <p:nvPr/>
          </p:nvSpPr>
          <p:spPr bwMode="auto">
            <a:xfrm>
              <a:off x="5660243" y="5562429"/>
              <a:ext cx="4866411" cy="571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sz="1600" dirty="0"/>
                <a:t>通过复制您的文本后，在此框中选择粘贴。</a:t>
              </a:r>
              <a:endParaRPr lang="en-US" altLang="zh-CN" sz="1600" dirty="0"/>
            </a:p>
            <a:p>
              <a:pPr algn="r">
                <a:spcBef>
                  <a:spcPct val="0"/>
                </a:spcBef>
              </a:pPr>
              <a:r>
                <a:rPr lang="en-US" altLang="zh-CN" sz="1600" dirty="0"/>
                <a:t>…...</a:t>
              </a:r>
              <a:endParaRPr lang="zh-CN" altLang="en-US" sz="1600" dirty="0"/>
            </a:p>
          </p:txBody>
        </p:sp>
        <p:sp>
          <p:nvSpPr>
            <p:cNvPr id="16" name="ïṩlîḑè">
              <a:extLst>
                <a:ext uri="{FF2B5EF4-FFF2-40B4-BE49-F238E27FC236}">
                  <a16:creationId xmlns:a16="http://schemas.microsoft.com/office/drawing/2014/main" id="{DC90883F-173E-4A19-90D6-89D40B2984CA}"/>
                </a:ext>
              </a:extLst>
            </p:cNvPr>
            <p:cNvSpPr txBox="1"/>
            <p:nvPr/>
          </p:nvSpPr>
          <p:spPr bwMode="auto">
            <a:xfrm>
              <a:off x="5660243" y="5149548"/>
              <a:ext cx="4866411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/>
                <a:t>此处输入标题</a:t>
              </a:r>
              <a:endParaRPr lang="en-US" altLang="zh-CN" sz="2000" b="1" dirty="0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4C7A4EA0-3A81-4A41-BC1B-31E873BA4C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7406" y="2338918"/>
              <a:ext cx="5803082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FE37DAD0-18A6-489A-B768-151EE79F14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7406" y="3676830"/>
              <a:ext cx="5803082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DCD6973-602B-4DA0-AFAB-63E0B0BAF4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7406" y="5014742"/>
              <a:ext cx="5803082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8844940-81D4-4F8A-8911-0932E3428409}"/>
              </a:ext>
            </a:extLst>
          </p:cNvPr>
          <p:cNvGrpSpPr/>
          <p:nvPr/>
        </p:nvGrpSpPr>
        <p:grpSpPr>
          <a:xfrm>
            <a:off x="943430" y="-203200"/>
            <a:ext cx="3657859" cy="1725947"/>
            <a:chOff x="943430" y="-203200"/>
            <a:chExt cx="3657859" cy="1725947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ABD2E4A4-4D45-492F-80B5-BC0964B572B9}"/>
                </a:ext>
              </a:extLst>
            </p:cNvPr>
            <p:cNvSpPr/>
            <p:nvPr/>
          </p:nvSpPr>
          <p:spPr>
            <a:xfrm>
              <a:off x="943430" y="-203200"/>
              <a:ext cx="638628" cy="1725947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îṥlide">
              <a:extLst>
                <a:ext uri="{FF2B5EF4-FFF2-40B4-BE49-F238E27FC236}">
                  <a16:creationId xmlns:a16="http://schemas.microsoft.com/office/drawing/2014/main" id="{E4C09536-0F23-4B87-AEF4-0FA0B2C9B379}"/>
                </a:ext>
              </a:extLst>
            </p:cNvPr>
            <p:cNvSpPr/>
            <p:nvPr/>
          </p:nvSpPr>
          <p:spPr>
            <a:xfrm>
              <a:off x="1714478" y="909948"/>
              <a:ext cx="2886811" cy="346648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800" b="1" dirty="0">
                  <a:solidFill>
                    <a:schemeClr val="accent4"/>
                  </a:solidFill>
                </a:rPr>
                <a:t>此处输入标题</a:t>
              </a:r>
              <a:endParaRPr lang="en-US" altLang="zh-CN" sz="2800" b="1" dirty="0">
                <a:solidFill>
                  <a:schemeClr val="accent4"/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EE31A93D-5315-451C-A35F-A16A821363BD}"/>
                </a:ext>
              </a:extLst>
            </p:cNvPr>
            <p:cNvSpPr/>
            <p:nvPr/>
          </p:nvSpPr>
          <p:spPr>
            <a:xfrm>
              <a:off x="1282037" y="882755"/>
              <a:ext cx="432441" cy="401035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55720145"/>
      </p:ext>
    </p:extLst>
  </p:cSld>
  <p:clrMapOvr>
    <a:masterClrMapping/>
  </p:clrMapOvr>
  <p:transition spd="slow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2384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9866477-E726-4DA1-B28F-7C3DD2D1F1D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099" y="1295613"/>
            <a:ext cx="10822023" cy="4676765"/>
            <a:chOff x="673099" y="1295613"/>
            <a:chExt cx="10822023" cy="4676765"/>
          </a:xfrm>
        </p:grpSpPr>
        <p:grpSp>
          <p:nvGrpSpPr>
            <p:cNvPr id="4" name="îslïḋè">
              <a:extLst>
                <a:ext uri="{FF2B5EF4-FFF2-40B4-BE49-F238E27FC236}">
                  <a16:creationId xmlns:a16="http://schemas.microsoft.com/office/drawing/2014/main" id="{0F081A7E-76CF-4BC4-ACFC-1A224A20B750}"/>
                </a:ext>
              </a:extLst>
            </p:cNvPr>
            <p:cNvGrpSpPr/>
            <p:nvPr/>
          </p:nvGrpSpPr>
          <p:grpSpPr>
            <a:xfrm>
              <a:off x="673099" y="2748172"/>
              <a:ext cx="10822023" cy="1771648"/>
              <a:chOff x="673099" y="2748172"/>
              <a:chExt cx="10822023" cy="1771648"/>
            </a:xfrm>
          </p:grpSpPr>
          <p:sp>
            <p:nvSpPr>
              <p:cNvPr id="17" name="ïŝ1iḋê">
                <a:extLst>
                  <a:ext uri="{FF2B5EF4-FFF2-40B4-BE49-F238E27FC236}">
                    <a16:creationId xmlns:a16="http://schemas.microsoft.com/office/drawing/2014/main" id="{3FC23B6B-92DF-442E-AFD8-DBF397FD1BEB}"/>
                  </a:ext>
                </a:extLst>
              </p:cNvPr>
              <p:cNvSpPr/>
              <p:nvPr/>
            </p:nvSpPr>
            <p:spPr>
              <a:xfrm>
                <a:off x="6406289" y="2952758"/>
                <a:ext cx="2078598" cy="13624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599" extrusionOk="0">
                    <a:moveTo>
                      <a:pt x="13632" y="0"/>
                    </a:moveTo>
                    <a:lnTo>
                      <a:pt x="355" y="152"/>
                    </a:lnTo>
                    <a:cubicBezTo>
                      <a:pt x="413" y="219"/>
                      <a:pt x="483" y="257"/>
                      <a:pt x="534" y="340"/>
                    </a:cubicBezTo>
                    <a:lnTo>
                      <a:pt x="7537" y="9973"/>
                    </a:lnTo>
                    <a:cubicBezTo>
                      <a:pt x="7675" y="10162"/>
                      <a:pt x="7744" y="10419"/>
                      <a:pt x="7744" y="10678"/>
                    </a:cubicBezTo>
                    <a:cubicBezTo>
                      <a:pt x="7745" y="10937"/>
                      <a:pt x="7678" y="11199"/>
                      <a:pt x="7541" y="11389"/>
                    </a:cubicBezTo>
                    <a:lnTo>
                      <a:pt x="570" y="21076"/>
                    </a:lnTo>
                    <a:cubicBezTo>
                      <a:pt x="444" y="21283"/>
                      <a:pt x="293" y="21446"/>
                      <a:pt x="127" y="21556"/>
                    </a:cubicBezTo>
                    <a:cubicBezTo>
                      <a:pt x="88" y="21583"/>
                      <a:pt x="41" y="21578"/>
                      <a:pt x="0" y="21599"/>
                    </a:cubicBezTo>
                    <a:lnTo>
                      <a:pt x="13668" y="21441"/>
                    </a:lnTo>
                    <a:cubicBezTo>
                      <a:pt x="13847" y="21440"/>
                      <a:pt x="14025" y="21378"/>
                      <a:pt x="14186" y="21271"/>
                    </a:cubicBezTo>
                    <a:cubicBezTo>
                      <a:pt x="14347" y="21163"/>
                      <a:pt x="14494" y="21010"/>
                      <a:pt x="14616" y="20809"/>
                    </a:cubicBezTo>
                    <a:lnTo>
                      <a:pt x="21400" y="11377"/>
                    </a:lnTo>
                    <a:cubicBezTo>
                      <a:pt x="21534" y="11192"/>
                      <a:pt x="21600" y="10936"/>
                      <a:pt x="21599" y="10684"/>
                    </a:cubicBezTo>
                    <a:cubicBezTo>
                      <a:pt x="21599" y="10431"/>
                      <a:pt x="21534" y="10181"/>
                      <a:pt x="21400" y="9997"/>
                    </a:cubicBezTo>
                    <a:lnTo>
                      <a:pt x="14580" y="620"/>
                    </a:lnTo>
                    <a:cubicBezTo>
                      <a:pt x="14458" y="420"/>
                      <a:pt x="14307" y="264"/>
                      <a:pt x="14146" y="158"/>
                    </a:cubicBezTo>
                    <a:cubicBezTo>
                      <a:pt x="13985" y="52"/>
                      <a:pt x="13812" y="-1"/>
                      <a:pt x="1363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  <a:prstDash val="sysDash"/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endParaRPr lang="en-US" altLang="zh-CN" sz="2000" b="1" i="1" dirty="0"/>
              </a:p>
            </p:txBody>
          </p:sp>
          <p:sp>
            <p:nvSpPr>
              <p:cNvPr id="18" name="îśľiḑè">
                <a:extLst>
                  <a:ext uri="{FF2B5EF4-FFF2-40B4-BE49-F238E27FC236}">
                    <a16:creationId xmlns:a16="http://schemas.microsoft.com/office/drawing/2014/main" id="{49F5D2FB-061C-41B1-A483-C2E404907897}"/>
                  </a:ext>
                </a:extLst>
              </p:cNvPr>
              <p:cNvSpPr/>
              <p:nvPr/>
            </p:nvSpPr>
            <p:spPr>
              <a:xfrm>
                <a:off x="3923251" y="2952758"/>
                <a:ext cx="2078598" cy="13624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599" extrusionOk="0">
                    <a:moveTo>
                      <a:pt x="13632" y="0"/>
                    </a:moveTo>
                    <a:lnTo>
                      <a:pt x="355" y="152"/>
                    </a:lnTo>
                    <a:cubicBezTo>
                      <a:pt x="413" y="219"/>
                      <a:pt x="483" y="257"/>
                      <a:pt x="534" y="340"/>
                    </a:cubicBezTo>
                    <a:lnTo>
                      <a:pt x="7537" y="9973"/>
                    </a:lnTo>
                    <a:cubicBezTo>
                      <a:pt x="7675" y="10162"/>
                      <a:pt x="7744" y="10419"/>
                      <a:pt x="7744" y="10678"/>
                    </a:cubicBezTo>
                    <a:cubicBezTo>
                      <a:pt x="7745" y="10937"/>
                      <a:pt x="7678" y="11199"/>
                      <a:pt x="7541" y="11389"/>
                    </a:cubicBezTo>
                    <a:lnTo>
                      <a:pt x="570" y="21076"/>
                    </a:lnTo>
                    <a:cubicBezTo>
                      <a:pt x="444" y="21283"/>
                      <a:pt x="293" y="21446"/>
                      <a:pt x="127" y="21556"/>
                    </a:cubicBezTo>
                    <a:cubicBezTo>
                      <a:pt x="88" y="21583"/>
                      <a:pt x="41" y="21578"/>
                      <a:pt x="0" y="21599"/>
                    </a:cubicBezTo>
                    <a:lnTo>
                      <a:pt x="13668" y="21441"/>
                    </a:lnTo>
                    <a:cubicBezTo>
                      <a:pt x="13847" y="21440"/>
                      <a:pt x="14025" y="21378"/>
                      <a:pt x="14186" y="21271"/>
                    </a:cubicBezTo>
                    <a:cubicBezTo>
                      <a:pt x="14347" y="21163"/>
                      <a:pt x="14494" y="21010"/>
                      <a:pt x="14616" y="20809"/>
                    </a:cubicBezTo>
                    <a:lnTo>
                      <a:pt x="21400" y="11377"/>
                    </a:lnTo>
                    <a:cubicBezTo>
                      <a:pt x="21534" y="11192"/>
                      <a:pt x="21600" y="10936"/>
                      <a:pt x="21599" y="10684"/>
                    </a:cubicBezTo>
                    <a:cubicBezTo>
                      <a:pt x="21599" y="10431"/>
                      <a:pt x="21534" y="10181"/>
                      <a:pt x="21400" y="9997"/>
                    </a:cubicBezTo>
                    <a:lnTo>
                      <a:pt x="14580" y="620"/>
                    </a:lnTo>
                    <a:cubicBezTo>
                      <a:pt x="14458" y="420"/>
                      <a:pt x="14307" y="264"/>
                      <a:pt x="14146" y="158"/>
                    </a:cubicBezTo>
                    <a:cubicBezTo>
                      <a:pt x="13985" y="52"/>
                      <a:pt x="13812" y="-1"/>
                      <a:pt x="1363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  <a:prstDash val="sysDash"/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endParaRPr lang="en-US" altLang="zh-CN" sz="2000" b="1" i="1" dirty="0"/>
              </a:p>
            </p:txBody>
          </p:sp>
          <p:sp>
            <p:nvSpPr>
              <p:cNvPr id="19" name="ïṩļíḋe">
                <a:extLst>
                  <a:ext uri="{FF2B5EF4-FFF2-40B4-BE49-F238E27FC236}">
                    <a16:creationId xmlns:a16="http://schemas.microsoft.com/office/drawing/2014/main" id="{FF6079E5-0209-411C-AF5D-7FAC12DCA51D}"/>
                  </a:ext>
                </a:extLst>
              </p:cNvPr>
              <p:cNvSpPr/>
              <p:nvPr/>
            </p:nvSpPr>
            <p:spPr>
              <a:xfrm>
                <a:off x="1440214" y="2952758"/>
                <a:ext cx="2078598" cy="13624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599" extrusionOk="0">
                    <a:moveTo>
                      <a:pt x="13632" y="0"/>
                    </a:moveTo>
                    <a:lnTo>
                      <a:pt x="355" y="152"/>
                    </a:lnTo>
                    <a:cubicBezTo>
                      <a:pt x="413" y="219"/>
                      <a:pt x="483" y="257"/>
                      <a:pt x="534" y="340"/>
                    </a:cubicBezTo>
                    <a:lnTo>
                      <a:pt x="7537" y="9973"/>
                    </a:lnTo>
                    <a:cubicBezTo>
                      <a:pt x="7675" y="10162"/>
                      <a:pt x="7744" y="10419"/>
                      <a:pt x="7744" y="10678"/>
                    </a:cubicBezTo>
                    <a:cubicBezTo>
                      <a:pt x="7745" y="10937"/>
                      <a:pt x="7678" y="11199"/>
                      <a:pt x="7541" y="11389"/>
                    </a:cubicBezTo>
                    <a:lnTo>
                      <a:pt x="570" y="21076"/>
                    </a:lnTo>
                    <a:cubicBezTo>
                      <a:pt x="444" y="21283"/>
                      <a:pt x="293" y="21446"/>
                      <a:pt x="127" y="21556"/>
                    </a:cubicBezTo>
                    <a:cubicBezTo>
                      <a:pt x="88" y="21583"/>
                      <a:pt x="41" y="21578"/>
                      <a:pt x="0" y="21599"/>
                    </a:cubicBezTo>
                    <a:lnTo>
                      <a:pt x="13668" y="21441"/>
                    </a:lnTo>
                    <a:cubicBezTo>
                      <a:pt x="13847" y="21440"/>
                      <a:pt x="14025" y="21378"/>
                      <a:pt x="14186" y="21271"/>
                    </a:cubicBezTo>
                    <a:cubicBezTo>
                      <a:pt x="14347" y="21163"/>
                      <a:pt x="14494" y="21010"/>
                      <a:pt x="14616" y="20809"/>
                    </a:cubicBezTo>
                    <a:lnTo>
                      <a:pt x="21400" y="11377"/>
                    </a:lnTo>
                    <a:cubicBezTo>
                      <a:pt x="21534" y="11192"/>
                      <a:pt x="21600" y="10936"/>
                      <a:pt x="21599" y="10684"/>
                    </a:cubicBezTo>
                    <a:cubicBezTo>
                      <a:pt x="21599" y="10431"/>
                      <a:pt x="21534" y="10181"/>
                      <a:pt x="21400" y="9997"/>
                    </a:cubicBezTo>
                    <a:lnTo>
                      <a:pt x="14580" y="620"/>
                    </a:lnTo>
                    <a:cubicBezTo>
                      <a:pt x="14458" y="420"/>
                      <a:pt x="14307" y="264"/>
                      <a:pt x="14146" y="158"/>
                    </a:cubicBezTo>
                    <a:cubicBezTo>
                      <a:pt x="13985" y="52"/>
                      <a:pt x="13812" y="-1"/>
                      <a:pt x="1363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  <a:prstDash val="sysDash"/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endParaRPr lang="en-US" altLang="zh-CN" sz="2000" b="1" i="1" dirty="0"/>
              </a:p>
            </p:txBody>
          </p:sp>
          <p:sp>
            <p:nvSpPr>
              <p:cNvPr id="20" name="i$ľîḋe">
                <a:extLst>
                  <a:ext uri="{FF2B5EF4-FFF2-40B4-BE49-F238E27FC236}">
                    <a16:creationId xmlns:a16="http://schemas.microsoft.com/office/drawing/2014/main" id="{E2D024D6-9983-4830-8162-6CC9B1762391}"/>
                  </a:ext>
                </a:extLst>
              </p:cNvPr>
              <p:cNvSpPr/>
              <p:nvPr/>
            </p:nvSpPr>
            <p:spPr>
              <a:xfrm flipH="1">
                <a:off x="673099" y="2752726"/>
                <a:ext cx="9566275" cy="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00000"/>
                  </a:lnSpc>
                  <a:defRPr sz="3200" b="0" spc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" name="íṣ1îdè">
                <a:extLst>
                  <a:ext uri="{FF2B5EF4-FFF2-40B4-BE49-F238E27FC236}">
                    <a16:creationId xmlns:a16="http://schemas.microsoft.com/office/drawing/2014/main" id="{D07248F1-FC3D-446E-81D3-80D1DB06BB72}"/>
                  </a:ext>
                </a:extLst>
              </p:cNvPr>
              <p:cNvSpPr/>
              <p:nvPr/>
            </p:nvSpPr>
            <p:spPr>
              <a:xfrm flipH="1">
                <a:off x="673099" y="4515265"/>
                <a:ext cx="9566275" cy="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00000"/>
                  </a:lnSpc>
                  <a:defRPr sz="3200" b="0" spc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" name="í$1îďê">
                <a:extLst>
                  <a:ext uri="{FF2B5EF4-FFF2-40B4-BE49-F238E27FC236}">
                    <a16:creationId xmlns:a16="http://schemas.microsoft.com/office/drawing/2014/main" id="{8361AB5E-9C3D-489F-BCB4-EB1265E076B9}"/>
                  </a:ext>
                </a:extLst>
              </p:cNvPr>
              <p:cNvSpPr/>
              <p:nvPr/>
            </p:nvSpPr>
            <p:spPr>
              <a:xfrm>
                <a:off x="9610341" y="2748172"/>
                <a:ext cx="1884781" cy="17716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78" y="21600"/>
                    </a:moveTo>
                    <a:lnTo>
                      <a:pt x="7938" y="21600"/>
                    </a:lnTo>
                    <a:lnTo>
                      <a:pt x="12785" y="12409"/>
                    </a:lnTo>
                    <a:lnTo>
                      <a:pt x="18360" y="12409"/>
                    </a:lnTo>
                    <a:cubicBezTo>
                      <a:pt x="18360" y="12409"/>
                      <a:pt x="21600" y="12409"/>
                      <a:pt x="21600" y="10800"/>
                    </a:cubicBezTo>
                    <a:cubicBezTo>
                      <a:pt x="21600" y="9191"/>
                      <a:pt x="18360" y="9191"/>
                      <a:pt x="18360" y="9191"/>
                    </a:cubicBezTo>
                    <a:lnTo>
                      <a:pt x="12785" y="9191"/>
                    </a:lnTo>
                    <a:lnTo>
                      <a:pt x="7938" y="0"/>
                    </a:lnTo>
                    <a:lnTo>
                      <a:pt x="5778" y="0"/>
                    </a:lnTo>
                    <a:lnTo>
                      <a:pt x="8465" y="9191"/>
                    </a:lnTo>
                    <a:lnTo>
                      <a:pt x="4591" y="9191"/>
                    </a:lnTo>
                    <a:lnTo>
                      <a:pt x="2160" y="6893"/>
                    </a:lnTo>
                    <a:lnTo>
                      <a:pt x="0" y="6893"/>
                    </a:lnTo>
                    <a:lnTo>
                      <a:pt x="1728" y="10800"/>
                    </a:lnTo>
                    <a:lnTo>
                      <a:pt x="0" y="14707"/>
                    </a:lnTo>
                    <a:lnTo>
                      <a:pt x="2160" y="14707"/>
                    </a:lnTo>
                    <a:lnTo>
                      <a:pt x="4591" y="12409"/>
                    </a:lnTo>
                    <a:lnTo>
                      <a:pt x="8465" y="12409"/>
                    </a:lnTo>
                    <a:cubicBezTo>
                      <a:pt x="8465" y="12409"/>
                      <a:pt x="5778" y="21600"/>
                      <a:pt x="5778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00000"/>
                  </a:lnSpc>
                  <a:defRPr sz="3200" b="0" spc="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</p:grpSp>
        <p:grpSp>
          <p:nvGrpSpPr>
            <p:cNvPr id="5" name="ïŝḻïḋè">
              <a:extLst>
                <a:ext uri="{FF2B5EF4-FFF2-40B4-BE49-F238E27FC236}">
                  <a16:creationId xmlns:a16="http://schemas.microsoft.com/office/drawing/2014/main" id="{33397C9A-DBB4-448B-A6D2-E97EC239514F}"/>
                </a:ext>
              </a:extLst>
            </p:cNvPr>
            <p:cNvGrpSpPr/>
            <p:nvPr/>
          </p:nvGrpSpPr>
          <p:grpSpPr>
            <a:xfrm>
              <a:off x="3687323" y="1295613"/>
              <a:ext cx="2550454" cy="1257082"/>
              <a:chOff x="673100" y="1390868"/>
              <a:chExt cx="2550454" cy="1257082"/>
            </a:xfrm>
          </p:grpSpPr>
          <p:sp>
            <p:nvSpPr>
              <p:cNvPr id="15" name="iSľiḑê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73100" y="1846049"/>
                <a:ext cx="2550454" cy="80190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  <a:p>
                <a:pPr algn="ctr"/>
                <a:r>
                  <a:rPr lang="en-US" altLang="zh-CN" sz="1600" dirty="0"/>
                  <a:t>……</a:t>
                </a:r>
              </a:p>
            </p:txBody>
          </p:sp>
          <p:sp>
            <p:nvSpPr>
              <p:cNvPr id="16" name="îṣlîḑè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73100" y="1390868"/>
                <a:ext cx="2550454" cy="45518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此处输入标题</a:t>
                </a:r>
                <a:endParaRPr lang="en-US" altLang="zh-CN" sz="2000" b="1" dirty="0"/>
              </a:p>
            </p:txBody>
          </p:sp>
        </p:grpSp>
        <p:grpSp>
          <p:nvGrpSpPr>
            <p:cNvPr id="6" name="îšļiḓê">
              <a:extLst>
                <a:ext uri="{FF2B5EF4-FFF2-40B4-BE49-F238E27FC236}">
                  <a16:creationId xmlns:a16="http://schemas.microsoft.com/office/drawing/2014/main" id="{72E8F60D-AE1B-418A-A65B-A22F0CC29FAF}"/>
                </a:ext>
              </a:extLst>
            </p:cNvPr>
            <p:cNvGrpSpPr/>
            <p:nvPr/>
          </p:nvGrpSpPr>
          <p:grpSpPr>
            <a:xfrm>
              <a:off x="968358" y="4715296"/>
              <a:ext cx="2550454" cy="1257082"/>
              <a:chOff x="673100" y="1390868"/>
              <a:chExt cx="2550454" cy="1257082"/>
            </a:xfrm>
          </p:grpSpPr>
          <p:sp>
            <p:nvSpPr>
              <p:cNvPr id="13" name="îšļîḓé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73100" y="1846049"/>
                <a:ext cx="2550454" cy="80190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  <a:p>
                <a:pPr algn="ctr"/>
                <a:r>
                  <a:rPr lang="en-US" altLang="zh-CN" sz="1600" dirty="0"/>
                  <a:t>……</a:t>
                </a:r>
              </a:p>
            </p:txBody>
          </p:sp>
          <p:sp>
            <p:nvSpPr>
              <p:cNvPr id="14" name="íṡľiḓé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73100" y="1390868"/>
                <a:ext cx="2550454" cy="45518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此处输入标题</a:t>
                </a:r>
                <a:endParaRPr lang="en-US" altLang="zh-CN" sz="2000" b="1" dirty="0"/>
              </a:p>
            </p:txBody>
          </p:sp>
        </p:grpSp>
        <p:grpSp>
          <p:nvGrpSpPr>
            <p:cNvPr id="7" name="işľîḋê">
              <a:extLst>
                <a:ext uri="{FF2B5EF4-FFF2-40B4-BE49-F238E27FC236}">
                  <a16:creationId xmlns:a16="http://schemas.microsoft.com/office/drawing/2014/main" id="{AEF9F0FE-AB7F-4C53-9BEB-467169AA85D4}"/>
                </a:ext>
              </a:extLst>
            </p:cNvPr>
            <p:cNvGrpSpPr/>
            <p:nvPr/>
          </p:nvGrpSpPr>
          <p:grpSpPr>
            <a:xfrm>
              <a:off x="6237777" y="4715296"/>
              <a:ext cx="2550454" cy="1257082"/>
              <a:chOff x="673100" y="1390868"/>
              <a:chExt cx="2550454" cy="1257082"/>
            </a:xfrm>
          </p:grpSpPr>
          <p:sp>
            <p:nvSpPr>
              <p:cNvPr id="11" name="ïs1iḓè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73100" y="1846049"/>
                <a:ext cx="2550454" cy="80190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  <a:p>
                <a:pPr algn="ctr"/>
                <a:r>
                  <a:rPr lang="en-US" altLang="zh-CN" sz="1600" dirty="0"/>
                  <a:t>……</a:t>
                </a:r>
              </a:p>
            </p:txBody>
          </p:sp>
          <p:sp>
            <p:nvSpPr>
              <p:cNvPr id="12" name="í$ļîḋè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73100" y="1390868"/>
                <a:ext cx="2550454" cy="45518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此处输入标题</a:t>
                </a:r>
                <a:endParaRPr lang="en-US" altLang="zh-CN" sz="2000" b="1" dirty="0"/>
              </a:p>
            </p:txBody>
          </p:sp>
        </p:grpSp>
        <p:sp>
          <p:nvSpPr>
            <p:cNvPr id="8" name="îšḷíďé">
              <a:extLst>
                <a:ext uri="{FF2B5EF4-FFF2-40B4-BE49-F238E27FC236}">
                  <a16:creationId xmlns:a16="http://schemas.microsoft.com/office/drawing/2014/main" id="{534AFA64-0C39-493A-B4AB-A5552919904E}"/>
                </a:ext>
              </a:extLst>
            </p:cNvPr>
            <p:cNvSpPr/>
            <p:nvPr/>
          </p:nvSpPr>
          <p:spPr>
            <a:xfrm>
              <a:off x="2407760" y="3429701"/>
              <a:ext cx="408592" cy="408590"/>
            </a:xfrm>
            <a:custGeom>
              <a:avLst/>
              <a:gdLst>
                <a:gd name="connsiteX0" fmla="*/ 199497 w 331788"/>
                <a:gd name="connsiteY0" fmla="*/ 265112 h 331787"/>
                <a:gd name="connsiteX1" fmla="*/ 209798 w 331788"/>
                <a:gd name="connsiteY1" fmla="*/ 279217 h 331787"/>
                <a:gd name="connsiteX2" fmla="*/ 238126 w 331788"/>
                <a:gd name="connsiteY2" fmla="*/ 315118 h 331787"/>
                <a:gd name="connsiteX3" fmla="*/ 166018 w 331788"/>
                <a:gd name="connsiteY3" fmla="*/ 331787 h 331787"/>
                <a:gd name="connsiteX4" fmla="*/ 122238 w 331788"/>
                <a:gd name="connsiteY4" fmla="*/ 325376 h 331787"/>
                <a:gd name="connsiteX5" fmla="*/ 199497 w 331788"/>
                <a:gd name="connsiteY5" fmla="*/ 265112 h 331787"/>
                <a:gd name="connsiteX6" fmla="*/ 190500 w 331788"/>
                <a:gd name="connsiteY6" fmla="*/ 228600 h 331787"/>
                <a:gd name="connsiteX7" fmla="*/ 201490 w 331788"/>
                <a:gd name="connsiteY7" fmla="*/ 228600 h 331787"/>
                <a:gd name="connsiteX8" fmla="*/ 206375 w 331788"/>
                <a:gd name="connsiteY8" fmla="*/ 236394 h 331787"/>
                <a:gd name="connsiteX9" fmla="*/ 200269 w 331788"/>
                <a:gd name="connsiteY9" fmla="*/ 242888 h 331787"/>
                <a:gd name="connsiteX10" fmla="*/ 190500 w 331788"/>
                <a:gd name="connsiteY10" fmla="*/ 228600 h 331787"/>
                <a:gd name="connsiteX11" fmla="*/ 146452 w 331788"/>
                <a:gd name="connsiteY11" fmla="*/ 228600 h 331787"/>
                <a:gd name="connsiteX12" fmla="*/ 164590 w 331788"/>
                <a:gd name="connsiteY12" fmla="*/ 229897 h 331787"/>
                <a:gd name="connsiteX13" fmla="*/ 165885 w 331788"/>
                <a:gd name="connsiteY13" fmla="*/ 229897 h 331787"/>
                <a:gd name="connsiteX14" fmla="*/ 173659 w 331788"/>
                <a:gd name="connsiteY14" fmla="*/ 229897 h 331787"/>
                <a:gd name="connsiteX15" fmla="*/ 190501 w 331788"/>
                <a:gd name="connsiteY15" fmla="*/ 253240 h 331787"/>
                <a:gd name="connsiteX16" fmla="*/ 103699 w 331788"/>
                <a:gd name="connsiteY16" fmla="*/ 320675 h 331787"/>
                <a:gd name="connsiteX17" fmla="*/ 77788 w 331788"/>
                <a:gd name="connsiteY17" fmla="*/ 306410 h 331787"/>
                <a:gd name="connsiteX18" fmla="*/ 112768 w 331788"/>
                <a:gd name="connsiteY18" fmla="*/ 244162 h 331787"/>
                <a:gd name="connsiteX19" fmla="*/ 121837 w 331788"/>
                <a:gd name="connsiteY19" fmla="*/ 245459 h 331787"/>
                <a:gd name="connsiteX20" fmla="*/ 146452 w 331788"/>
                <a:gd name="connsiteY20" fmla="*/ 228600 h 331787"/>
                <a:gd name="connsiteX21" fmla="*/ 323851 w 331788"/>
                <a:gd name="connsiteY21" fmla="*/ 217487 h 331787"/>
                <a:gd name="connsiteX22" fmla="*/ 249631 w 331788"/>
                <a:gd name="connsiteY22" fmla="*/ 307975 h 331787"/>
                <a:gd name="connsiteX23" fmla="*/ 207963 w 331788"/>
                <a:gd name="connsiteY23" fmla="*/ 253682 h 331787"/>
                <a:gd name="connsiteX24" fmla="*/ 218380 w 331788"/>
                <a:gd name="connsiteY24" fmla="*/ 243341 h 331787"/>
                <a:gd name="connsiteX25" fmla="*/ 227495 w 331788"/>
                <a:gd name="connsiteY25" fmla="*/ 244634 h 331787"/>
                <a:gd name="connsiteX26" fmla="*/ 253537 w 331788"/>
                <a:gd name="connsiteY26" fmla="*/ 225243 h 331787"/>
                <a:gd name="connsiteX27" fmla="*/ 323851 w 331788"/>
                <a:gd name="connsiteY27" fmla="*/ 217487 h 331787"/>
                <a:gd name="connsiteX28" fmla="*/ 3175 w 331788"/>
                <a:gd name="connsiteY28" fmla="*/ 196850 h 331787"/>
                <a:gd name="connsiteX29" fmla="*/ 93642 w 331788"/>
                <a:gd name="connsiteY29" fmla="*/ 222902 h 331787"/>
                <a:gd name="connsiteX30" fmla="*/ 100013 w 331788"/>
                <a:gd name="connsiteY30" fmla="*/ 235927 h 331787"/>
                <a:gd name="connsiteX31" fmla="*/ 65610 w 331788"/>
                <a:gd name="connsiteY31" fmla="*/ 298450 h 331787"/>
                <a:gd name="connsiteX32" fmla="*/ 3175 w 331788"/>
                <a:gd name="connsiteY32" fmla="*/ 196850 h 331787"/>
                <a:gd name="connsiteX33" fmla="*/ 146517 w 331788"/>
                <a:gd name="connsiteY33" fmla="*/ 192087 h 331787"/>
                <a:gd name="connsiteX34" fmla="*/ 163513 w 331788"/>
                <a:gd name="connsiteY34" fmla="*/ 215900 h 331787"/>
                <a:gd name="connsiteX35" fmla="*/ 147825 w 331788"/>
                <a:gd name="connsiteY35" fmla="*/ 214577 h 331787"/>
                <a:gd name="connsiteX36" fmla="*/ 141288 w 331788"/>
                <a:gd name="connsiteY36" fmla="*/ 200025 h 331787"/>
                <a:gd name="connsiteX37" fmla="*/ 146517 w 331788"/>
                <a:gd name="connsiteY37" fmla="*/ 192087 h 331787"/>
                <a:gd name="connsiteX38" fmla="*/ 277877 w 331788"/>
                <a:gd name="connsiteY38" fmla="*/ 160337 h 331787"/>
                <a:gd name="connsiteX39" fmla="*/ 314326 w 331788"/>
                <a:gd name="connsiteY39" fmla="*/ 204624 h 331787"/>
                <a:gd name="connsiteX40" fmla="*/ 253143 w 331788"/>
                <a:gd name="connsiteY40" fmla="*/ 211137 h 331787"/>
                <a:gd name="connsiteX41" fmla="*/ 249238 w 331788"/>
                <a:gd name="connsiteY41" fmla="*/ 203322 h 331787"/>
                <a:gd name="connsiteX42" fmla="*/ 277877 w 331788"/>
                <a:gd name="connsiteY42" fmla="*/ 160337 h 331787"/>
                <a:gd name="connsiteX43" fmla="*/ 290513 w 331788"/>
                <a:gd name="connsiteY43" fmla="*/ 153987 h 331787"/>
                <a:gd name="connsiteX44" fmla="*/ 331788 w 331788"/>
                <a:gd name="connsiteY44" fmla="*/ 167061 h 331787"/>
                <a:gd name="connsiteX45" fmla="*/ 329125 w 331788"/>
                <a:gd name="connsiteY45" fmla="*/ 198437 h 331787"/>
                <a:gd name="connsiteX46" fmla="*/ 290513 w 331788"/>
                <a:gd name="connsiteY46" fmla="*/ 153987 h 331787"/>
                <a:gd name="connsiteX47" fmla="*/ 113341 w 331788"/>
                <a:gd name="connsiteY47" fmla="*/ 139700 h 331787"/>
                <a:gd name="connsiteX48" fmla="*/ 130085 w 331788"/>
                <a:gd name="connsiteY48" fmla="*/ 169324 h 331787"/>
                <a:gd name="connsiteX49" fmla="*/ 136525 w 331788"/>
                <a:gd name="connsiteY49" fmla="*/ 178340 h 331787"/>
                <a:gd name="connsiteX50" fmla="*/ 128797 w 331788"/>
                <a:gd name="connsiteY50" fmla="*/ 191219 h 331787"/>
                <a:gd name="connsiteX51" fmla="*/ 121069 w 331788"/>
                <a:gd name="connsiteY51" fmla="*/ 189932 h 331787"/>
                <a:gd name="connsiteX52" fmla="*/ 95310 w 331788"/>
                <a:gd name="connsiteY52" fmla="*/ 207963 h 331787"/>
                <a:gd name="connsiteX53" fmla="*/ 1288 w 331788"/>
                <a:gd name="connsiteY53" fmla="*/ 179628 h 331787"/>
                <a:gd name="connsiteX54" fmla="*/ 0 w 331788"/>
                <a:gd name="connsiteY54" fmla="*/ 165460 h 331787"/>
                <a:gd name="connsiteX55" fmla="*/ 1288 w 331788"/>
                <a:gd name="connsiteY55" fmla="*/ 151292 h 331787"/>
                <a:gd name="connsiteX56" fmla="*/ 113341 w 331788"/>
                <a:gd name="connsiteY56" fmla="*/ 139700 h 331787"/>
                <a:gd name="connsiteX57" fmla="*/ 186315 w 331788"/>
                <a:gd name="connsiteY57" fmla="*/ 138112 h 331787"/>
                <a:gd name="connsiteX58" fmla="*/ 268288 w 331788"/>
                <a:gd name="connsiteY58" fmla="*/ 149780 h 331787"/>
                <a:gd name="connsiteX59" fmla="*/ 238829 w 331788"/>
                <a:gd name="connsiteY59" fmla="*/ 193860 h 331787"/>
                <a:gd name="connsiteX60" fmla="*/ 227301 w 331788"/>
                <a:gd name="connsiteY60" fmla="*/ 191267 h 331787"/>
                <a:gd name="connsiteX61" fmla="*/ 200404 w 331788"/>
                <a:gd name="connsiteY61" fmla="*/ 214604 h 331787"/>
                <a:gd name="connsiteX62" fmla="*/ 179911 w 331788"/>
                <a:gd name="connsiteY62" fmla="*/ 215900 h 331787"/>
                <a:gd name="connsiteX63" fmla="*/ 155575 w 331788"/>
                <a:gd name="connsiteY63" fmla="*/ 179599 h 331787"/>
                <a:gd name="connsiteX64" fmla="*/ 173507 w 331788"/>
                <a:gd name="connsiteY64" fmla="*/ 154966 h 331787"/>
                <a:gd name="connsiteX65" fmla="*/ 186315 w 331788"/>
                <a:gd name="connsiteY65" fmla="*/ 138112 h 331787"/>
                <a:gd name="connsiteX66" fmla="*/ 168276 w 331788"/>
                <a:gd name="connsiteY66" fmla="*/ 138112 h 331787"/>
                <a:gd name="connsiteX67" fmla="*/ 161661 w 331788"/>
                <a:gd name="connsiteY67" fmla="*/ 145566 h 331787"/>
                <a:gd name="connsiteX68" fmla="*/ 145786 w 331788"/>
                <a:gd name="connsiteY68" fmla="*/ 166687 h 331787"/>
                <a:gd name="connsiteX69" fmla="*/ 141817 w 331788"/>
                <a:gd name="connsiteY69" fmla="*/ 161718 h 331787"/>
                <a:gd name="connsiteX70" fmla="*/ 128588 w 331788"/>
                <a:gd name="connsiteY70" fmla="*/ 139354 h 331787"/>
                <a:gd name="connsiteX71" fmla="*/ 168276 w 331788"/>
                <a:gd name="connsiteY71" fmla="*/ 138112 h 331787"/>
                <a:gd name="connsiteX72" fmla="*/ 220028 w 331788"/>
                <a:gd name="connsiteY72" fmla="*/ 103187 h 331787"/>
                <a:gd name="connsiteX73" fmla="*/ 232728 w 331788"/>
                <a:gd name="connsiteY73" fmla="*/ 105784 h 331787"/>
                <a:gd name="connsiteX74" fmla="*/ 237808 w 331788"/>
                <a:gd name="connsiteY74" fmla="*/ 105784 h 331787"/>
                <a:gd name="connsiteX75" fmla="*/ 246698 w 331788"/>
                <a:gd name="connsiteY75" fmla="*/ 118773 h 331787"/>
                <a:gd name="connsiteX76" fmla="*/ 255588 w 331788"/>
                <a:gd name="connsiteY76" fmla="*/ 131762 h 331787"/>
                <a:gd name="connsiteX77" fmla="*/ 198438 w 331788"/>
                <a:gd name="connsiteY77" fmla="*/ 125267 h 331787"/>
                <a:gd name="connsiteX78" fmla="*/ 220028 w 331788"/>
                <a:gd name="connsiteY78" fmla="*/ 103187 h 331787"/>
                <a:gd name="connsiteX79" fmla="*/ 317236 w 331788"/>
                <a:gd name="connsiteY79" fmla="*/ 98425 h 331787"/>
                <a:gd name="connsiteX80" fmla="*/ 331788 w 331788"/>
                <a:gd name="connsiteY80" fmla="*/ 152400 h 331787"/>
                <a:gd name="connsiteX81" fmla="*/ 292100 w 331788"/>
                <a:gd name="connsiteY81" fmla="*/ 140552 h 331787"/>
                <a:gd name="connsiteX82" fmla="*/ 317236 w 331788"/>
                <a:gd name="connsiteY82" fmla="*/ 98425 h 331787"/>
                <a:gd name="connsiteX83" fmla="*/ 286068 w 331788"/>
                <a:gd name="connsiteY83" fmla="*/ 52387 h 331787"/>
                <a:gd name="connsiteX84" fmla="*/ 309563 w 331788"/>
                <a:gd name="connsiteY84" fmla="*/ 84748 h 331787"/>
                <a:gd name="connsiteX85" fmla="*/ 278236 w 331788"/>
                <a:gd name="connsiteY85" fmla="*/ 136525 h 331787"/>
                <a:gd name="connsiteX86" fmla="*/ 276931 w 331788"/>
                <a:gd name="connsiteY86" fmla="*/ 136525 h 331787"/>
                <a:gd name="connsiteX87" fmla="*/ 258657 w 331788"/>
                <a:gd name="connsiteY87" fmla="*/ 110636 h 331787"/>
                <a:gd name="connsiteX88" fmla="*/ 250825 w 331788"/>
                <a:gd name="connsiteY88" fmla="*/ 98986 h 331787"/>
                <a:gd name="connsiteX89" fmla="*/ 259962 w 331788"/>
                <a:gd name="connsiteY89" fmla="*/ 78275 h 331787"/>
                <a:gd name="connsiteX90" fmla="*/ 258657 w 331788"/>
                <a:gd name="connsiteY90" fmla="*/ 70509 h 331787"/>
                <a:gd name="connsiteX91" fmla="*/ 286068 w 331788"/>
                <a:gd name="connsiteY91" fmla="*/ 52387 h 331787"/>
                <a:gd name="connsiteX92" fmla="*/ 73025 w 331788"/>
                <a:gd name="connsiteY92" fmla="*/ 28575 h 331787"/>
                <a:gd name="connsiteX93" fmla="*/ 107950 w 331788"/>
                <a:gd name="connsiteY93" fmla="*/ 126377 h 331787"/>
                <a:gd name="connsiteX94" fmla="*/ 3175 w 331788"/>
                <a:gd name="connsiteY94" fmla="*/ 138113 h 331787"/>
                <a:gd name="connsiteX95" fmla="*/ 73025 w 331788"/>
                <a:gd name="connsiteY95" fmla="*/ 28575 h 331787"/>
                <a:gd name="connsiteX96" fmla="*/ 203200 w 331788"/>
                <a:gd name="connsiteY96" fmla="*/ 4762 h 331787"/>
                <a:gd name="connsiteX97" fmla="*/ 274638 w 331788"/>
                <a:gd name="connsiteY97" fmla="*/ 41817 h 331787"/>
                <a:gd name="connsiteX98" fmla="*/ 251258 w 331788"/>
                <a:gd name="connsiteY98" fmla="*/ 57150 h 331787"/>
                <a:gd name="connsiteX99" fmla="*/ 233074 w 331788"/>
                <a:gd name="connsiteY99" fmla="*/ 50761 h 331787"/>
                <a:gd name="connsiteX100" fmla="*/ 225281 w 331788"/>
                <a:gd name="connsiteY100" fmla="*/ 52039 h 331787"/>
                <a:gd name="connsiteX101" fmla="*/ 203200 w 331788"/>
                <a:gd name="connsiteY101" fmla="*/ 4762 h 331787"/>
                <a:gd name="connsiteX102" fmla="*/ 165260 w 331788"/>
                <a:gd name="connsiteY102" fmla="*/ 0 h 331787"/>
                <a:gd name="connsiteX103" fmla="*/ 185786 w 331788"/>
                <a:gd name="connsiteY103" fmla="*/ 1290 h 331787"/>
                <a:gd name="connsiteX104" fmla="*/ 212725 w 331788"/>
                <a:gd name="connsiteY104" fmla="*/ 59333 h 331787"/>
                <a:gd name="connsiteX105" fmla="*/ 205028 w 331788"/>
                <a:gd name="connsiteY105" fmla="*/ 77390 h 331787"/>
                <a:gd name="connsiteX106" fmla="*/ 208876 w 331788"/>
                <a:gd name="connsiteY106" fmla="*/ 91579 h 331787"/>
                <a:gd name="connsiteX107" fmla="*/ 179371 w 331788"/>
                <a:gd name="connsiteY107" fmla="*/ 122535 h 331787"/>
                <a:gd name="connsiteX108" fmla="*/ 176806 w 331788"/>
                <a:gd name="connsiteY108" fmla="*/ 122535 h 331787"/>
                <a:gd name="connsiteX109" fmla="*/ 122927 w 331788"/>
                <a:gd name="connsiteY109" fmla="*/ 123825 h 331787"/>
                <a:gd name="connsiteX110" fmla="*/ 85725 w 331788"/>
                <a:gd name="connsiteY110" fmla="*/ 20637 h 331787"/>
                <a:gd name="connsiteX111" fmla="*/ 165260 w 331788"/>
                <a:gd name="connsiteY111" fmla="*/ 0 h 33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331788" h="331787">
                  <a:moveTo>
                    <a:pt x="199497" y="265112"/>
                  </a:moveTo>
                  <a:cubicBezTo>
                    <a:pt x="203360" y="270241"/>
                    <a:pt x="205935" y="274088"/>
                    <a:pt x="209798" y="279217"/>
                  </a:cubicBezTo>
                  <a:cubicBezTo>
                    <a:pt x="222674" y="295885"/>
                    <a:pt x="231688" y="307425"/>
                    <a:pt x="238126" y="315118"/>
                  </a:cubicBezTo>
                  <a:cubicBezTo>
                    <a:pt x="216236" y="325376"/>
                    <a:pt x="191771" y="331787"/>
                    <a:pt x="166018" y="331787"/>
                  </a:cubicBezTo>
                  <a:cubicBezTo>
                    <a:pt x="150566" y="331787"/>
                    <a:pt x="136402" y="329223"/>
                    <a:pt x="122238" y="325376"/>
                  </a:cubicBezTo>
                  <a:cubicBezTo>
                    <a:pt x="141553" y="312554"/>
                    <a:pt x="169881" y="293321"/>
                    <a:pt x="199497" y="265112"/>
                  </a:cubicBezTo>
                  <a:close/>
                  <a:moveTo>
                    <a:pt x="190500" y="228600"/>
                  </a:moveTo>
                  <a:cubicBezTo>
                    <a:pt x="194163" y="228600"/>
                    <a:pt x="197827" y="228600"/>
                    <a:pt x="201490" y="228600"/>
                  </a:cubicBezTo>
                  <a:cubicBezTo>
                    <a:pt x="202712" y="231198"/>
                    <a:pt x="203933" y="233796"/>
                    <a:pt x="206375" y="236394"/>
                  </a:cubicBezTo>
                  <a:cubicBezTo>
                    <a:pt x="203933" y="237693"/>
                    <a:pt x="201490" y="240290"/>
                    <a:pt x="200269" y="242888"/>
                  </a:cubicBezTo>
                  <a:cubicBezTo>
                    <a:pt x="196606" y="237693"/>
                    <a:pt x="194163" y="233796"/>
                    <a:pt x="190500" y="228600"/>
                  </a:cubicBezTo>
                  <a:close/>
                  <a:moveTo>
                    <a:pt x="146452" y="228600"/>
                  </a:moveTo>
                  <a:cubicBezTo>
                    <a:pt x="152930" y="228600"/>
                    <a:pt x="159408" y="229897"/>
                    <a:pt x="164590" y="229897"/>
                  </a:cubicBezTo>
                  <a:cubicBezTo>
                    <a:pt x="164590" y="229897"/>
                    <a:pt x="164590" y="229897"/>
                    <a:pt x="165885" y="229897"/>
                  </a:cubicBezTo>
                  <a:cubicBezTo>
                    <a:pt x="168477" y="229897"/>
                    <a:pt x="171068" y="229897"/>
                    <a:pt x="173659" y="229897"/>
                  </a:cubicBezTo>
                  <a:cubicBezTo>
                    <a:pt x="178841" y="237678"/>
                    <a:pt x="185319" y="245459"/>
                    <a:pt x="190501" y="253240"/>
                  </a:cubicBezTo>
                  <a:cubicBezTo>
                    <a:pt x="156817" y="286958"/>
                    <a:pt x="123132" y="309004"/>
                    <a:pt x="103699" y="320675"/>
                  </a:cubicBezTo>
                  <a:cubicBezTo>
                    <a:pt x="94630" y="316785"/>
                    <a:pt x="85561" y="311597"/>
                    <a:pt x="77788" y="306410"/>
                  </a:cubicBezTo>
                  <a:cubicBezTo>
                    <a:pt x="84266" y="293442"/>
                    <a:pt x="97221" y="271396"/>
                    <a:pt x="112768" y="244162"/>
                  </a:cubicBezTo>
                  <a:cubicBezTo>
                    <a:pt x="115359" y="245459"/>
                    <a:pt x="117950" y="245459"/>
                    <a:pt x="121837" y="245459"/>
                  </a:cubicBezTo>
                  <a:cubicBezTo>
                    <a:pt x="132201" y="245459"/>
                    <a:pt x="142566" y="238975"/>
                    <a:pt x="146452" y="228600"/>
                  </a:cubicBezTo>
                  <a:close/>
                  <a:moveTo>
                    <a:pt x="323851" y="217487"/>
                  </a:moveTo>
                  <a:cubicBezTo>
                    <a:pt x="310830" y="256268"/>
                    <a:pt x="284788" y="287292"/>
                    <a:pt x="249631" y="307975"/>
                  </a:cubicBezTo>
                  <a:cubicBezTo>
                    <a:pt x="240516" y="295048"/>
                    <a:pt x="224890" y="275658"/>
                    <a:pt x="207963" y="253682"/>
                  </a:cubicBezTo>
                  <a:cubicBezTo>
                    <a:pt x="211869" y="249804"/>
                    <a:pt x="214474" y="247219"/>
                    <a:pt x="218380" y="243341"/>
                  </a:cubicBezTo>
                  <a:cubicBezTo>
                    <a:pt x="220984" y="244634"/>
                    <a:pt x="223588" y="244634"/>
                    <a:pt x="227495" y="244634"/>
                  </a:cubicBezTo>
                  <a:cubicBezTo>
                    <a:pt x="239214" y="244634"/>
                    <a:pt x="250933" y="236878"/>
                    <a:pt x="253537" y="225243"/>
                  </a:cubicBezTo>
                  <a:cubicBezTo>
                    <a:pt x="280881" y="222658"/>
                    <a:pt x="304319" y="220073"/>
                    <a:pt x="323851" y="217487"/>
                  </a:cubicBezTo>
                  <a:close/>
                  <a:moveTo>
                    <a:pt x="3175" y="196850"/>
                  </a:moveTo>
                  <a:cubicBezTo>
                    <a:pt x="23562" y="204666"/>
                    <a:pt x="55417" y="215086"/>
                    <a:pt x="93642" y="222902"/>
                  </a:cubicBezTo>
                  <a:cubicBezTo>
                    <a:pt x="94916" y="228112"/>
                    <a:pt x="96190" y="232019"/>
                    <a:pt x="100013" y="235927"/>
                  </a:cubicBezTo>
                  <a:cubicBezTo>
                    <a:pt x="84723" y="261978"/>
                    <a:pt x="71981" y="284122"/>
                    <a:pt x="65610" y="298450"/>
                  </a:cubicBezTo>
                  <a:cubicBezTo>
                    <a:pt x="33755" y="273702"/>
                    <a:pt x="10820" y="237230"/>
                    <a:pt x="3175" y="196850"/>
                  </a:cubicBezTo>
                  <a:close/>
                  <a:moveTo>
                    <a:pt x="146517" y="192087"/>
                  </a:moveTo>
                  <a:cubicBezTo>
                    <a:pt x="151747" y="200025"/>
                    <a:pt x="156976" y="207963"/>
                    <a:pt x="163513" y="215900"/>
                  </a:cubicBezTo>
                  <a:cubicBezTo>
                    <a:pt x="158284" y="215900"/>
                    <a:pt x="153054" y="214577"/>
                    <a:pt x="147825" y="214577"/>
                  </a:cubicBezTo>
                  <a:cubicBezTo>
                    <a:pt x="147825" y="209286"/>
                    <a:pt x="145210" y="203994"/>
                    <a:pt x="141288" y="200025"/>
                  </a:cubicBezTo>
                  <a:cubicBezTo>
                    <a:pt x="142595" y="197379"/>
                    <a:pt x="145210" y="194733"/>
                    <a:pt x="146517" y="192087"/>
                  </a:cubicBezTo>
                  <a:close/>
                  <a:moveTo>
                    <a:pt x="277877" y="160337"/>
                  </a:moveTo>
                  <a:cubicBezTo>
                    <a:pt x="290894" y="175968"/>
                    <a:pt x="302610" y="190296"/>
                    <a:pt x="314326" y="204624"/>
                  </a:cubicBezTo>
                  <a:cubicBezTo>
                    <a:pt x="297403" y="205927"/>
                    <a:pt x="276575" y="208532"/>
                    <a:pt x="253143" y="211137"/>
                  </a:cubicBezTo>
                  <a:cubicBezTo>
                    <a:pt x="251842" y="207230"/>
                    <a:pt x="251842" y="204624"/>
                    <a:pt x="249238" y="203322"/>
                  </a:cubicBezTo>
                  <a:cubicBezTo>
                    <a:pt x="259652" y="188994"/>
                    <a:pt x="270066" y="174665"/>
                    <a:pt x="277877" y="160337"/>
                  </a:cubicBezTo>
                  <a:close/>
                  <a:moveTo>
                    <a:pt x="290513" y="153987"/>
                  </a:moveTo>
                  <a:cubicBezTo>
                    <a:pt x="306490" y="159216"/>
                    <a:pt x="321136" y="163139"/>
                    <a:pt x="331788" y="167061"/>
                  </a:cubicBezTo>
                  <a:cubicBezTo>
                    <a:pt x="331788" y="178827"/>
                    <a:pt x="330457" y="187978"/>
                    <a:pt x="329125" y="198437"/>
                  </a:cubicBezTo>
                  <a:cubicBezTo>
                    <a:pt x="317142" y="185364"/>
                    <a:pt x="303828" y="170983"/>
                    <a:pt x="290513" y="153987"/>
                  </a:cubicBezTo>
                  <a:close/>
                  <a:moveTo>
                    <a:pt x="113341" y="139700"/>
                  </a:moveTo>
                  <a:cubicBezTo>
                    <a:pt x="118493" y="150004"/>
                    <a:pt x="124933" y="160307"/>
                    <a:pt x="130085" y="169324"/>
                  </a:cubicBezTo>
                  <a:cubicBezTo>
                    <a:pt x="132661" y="171900"/>
                    <a:pt x="135237" y="175764"/>
                    <a:pt x="136525" y="178340"/>
                  </a:cubicBezTo>
                  <a:cubicBezTo>
                    <a:pt x="133949" y="183492"/>
                    <a:pt x="131373" y="187356"/>
                    <a:pt x="128797" y="191219"/>
                  </a:cubicBezTo>
                  <a:cubicBezTo>
                    <a:pt x="126221" y="189932"/>
                    <a:pt x="123645" y="189932"/>
                    <a:pt x="121069" y="189932"/>
                  </a:cubicBezTo>
                  <a:cubicBezTo>
                    <a:pt x="109478" y="189932"/>
                    <a:pt x="99174" y="197659"/>
                    <a:pt x="95310" y="207963"/>
                  </a:cubicBezTo>
                  <a:cubicBezTo>
                    <a:pt x="52807" y="200235"/>
                    <a:pt x="19320" y="187356"/>
                    <a:pt x="1288" y="179628"/>
                  </a:cubicBezTo>
                  <a:cubicBezTo>
                    <a:pt x="0" y="174476"/>
                    <a:pt x="0" y="170612"/>
                    <a:pt x="0" y="165460"/>
                  </a:cubicBezTo>
                  <a:cubicBezTo>
                    <a:pt x="0" y="160307"/>
                    <a:pt x="0" y="156444"/>
                    <a:pt x="1288" y="151292"/>
                  </a:cubicBezTo>
                  <a:cubicBezTo>
                    <a:pt x="23183" y="147428"/>
                    <a:pt x="64399" y="142276"/>
                    <a:pt x="113341" y="139700"/>
                  </a:cubicBezTo>
                  <a:close/>
                  <a:moveTo>
                    <a:pt x="186315" y="138112"/>
                  </a:moveTo>
                  <a:cubicBezTo>
                    <a:pt x="215774" y="139408"/>
                    <a:pt x="243952" y="143298"/>
                    <a:pt x="268288" y="149780"/>
                  </a:cubicBezTo>
                  <a:cubicBezTo>
                    <a:pt x="259322" y="164042"/>
                    <a:pt x="249076" y="179599"/>
                    <a:pt x="238829" y="193860"/>
                  </a:cubicBezTo>
                  <a:cubicBezTo>
                    <a:pt x="234986" y="192564"/>
                    <a:pt x="231144" y="191267"/>
                    <a:pt x="227301" y="191267"/>
                  </a:cubicBezTo>
                  <a:cubicBezTo>
                    <a:pt x="213212" y="191267"/>
                    <a:pt x="201685" y="201639"/>
                    <a:pt x="200404" y="214604"/>
                  </a:cubicBezTo>
                  <a:cubicBezTo>
                    <a:pt x="194000" y="214604"/>
                    <a:pt x="186315" y="214604"/>
                    <a:pt x="179911" y="215900"/>
                  </a:cubicBezTo>
                  <a:cubicBezTo>
                    <a:pt x="170945" y="202936"/>
                    <a:pt x="163260" y="191267"/>
                    <a:pt x="155575" y="179599"/>
                  </a:cubicBezTo>
                  <a:cubicBezTo>
                    <a:pt x="160698" y="171820"/>
                    <a:pt x="167102" y="162745"/>
                    <a:pt x="173507" y="154966"/>
                  </a:cubicBezTo>
                  <a:cubicBezTo>
                    <a:pt x="177349" y="148483"/>
                    <a:pt x="182472" y="143298"/>
                    <a:pt x="186315" y="138112"/>
                  </a:cubicBezTo>
                  <a:close/>
                  <a:moveTo>
                    <a:pt x="168276" y="138112"/>
                  </a:moveTo>
                  <a:cubicBezTo>
                    <a:pt x="165630" y="140597"/>
                    <a:pt x="164307" y="143081"/>
                    <a:pt x="161661" y="145566"/>
                  </a:cubicBezTo>
                  <a:cubicBezTo>
                    <a:pt x="156370" y="153020"/>
                    <a:pt x="151078" y="159232"/>
                    <a:pt x="145786" y="166687"/>
                  </a:cubicBezTo>
                  <a:cubicBezTo>
                    <a:pt x="144463" y="165445"/>
                    <a:pt x="143140" y="162960"/>
                    <a:pt x="141817" y="161718"/>
                  </a:cubicBezTo>
                  <a:cubicBezTo>
                    <a:pt x="137849" y="154263"/>
                    <a:pt x="132557" y="146808"/>
                    <a:pt x="128588" y="139354"/>
                  </a:cubicBezTo>
                  <a:cubicBezTo>
                    <a:pt x="141817" y="139354"/>
                    <a:pt x="155047" y="138112"/>
                    <a:pt x="168276" y="138112"/>
                  </a:cubicBezTo>
                  <a:close/>
                  <a:moveTo>
                    <a:pt x="220028" y="103187"/>
                  </a:moveTo>
                  <a:cubicBezTo>
                    <a:pt x="223838" y="104486"/>
                    <a:pt x="227648" y="105784"/>
                    <a:pt x="232728" y="105784"/>
                  </a:cubicBezTo>
                  <a:cubicBezTo>
                    <a:pt x="233998" y="105784"/>
                    <a:pt x="236538" y="105784"/>
                    <a:pt x="237808" y="105784"/>
                  </a:cubicBezTo>
                  <a:cubicBezTo>
                    <a:pt x="241618" y="109681"/>
                    <a:pt x="244158" y="114877"/>
                    <a:pt x="246698" y="118773"/>
                  </a:cubicBezTo>
                  <a:cubicBezTo>
                    <a:pt x="249238" y="122670"/>
                    <a:pt x="253048" y="127865"/>
                    <a:pt x="255588" y="131762"/>
                  </a:cubicBezTo>
                  <a:cubicBezTo>
                    <a:pt x="237808" y="129164"/>
                    <a:pt x="218758" y="126566"/>
                    <a:pt x="198438" y="125267"/>
                  </a:cubicBezTo>
                  <a:cubicBezTo>
                    <a:pt x="206058" y="117474"/>
                    <a:pt x="213678" y="109681"/>
                    <a:pt x="220028" y="103187"/>
                  </a:cubicBezTo>
                  <a:close/>
                  <a:moveTo>
                    <a:pt x="317236" y="98425"/>
                  </a:moveTo>
                  <a:cubicBezTo>
                    <a:pt x="325173" y="115539"/>
                    <a:pt x="329142" y="133969"/>
                    <a:pt x="331788" y="152400"/>
                  </a:cubicBezTo>
                  <a:cubicBezTo>
                    <a:pt x="319882" y="148450"/>
                    <a:pt x="306652" y="144501"/>
                    <a:pt x="292100" y="140552"/>
                  </a:cubicBezTo>
                  <a:cubicBezTo>
                    <a:pt x="301361" y="124754"/>
                    <a:pt x="310621" y="111589"/>
                    <a:pt x="317236" y="98425"/>
                  </a:cubicBezTo>
                  <a:close/>
                  <a:moveTo>
                    <a:pt x="286068" y="52387"/>
                  </a:moveTo>
                  <a:cubicBezTo>
                    <a:pt x="295205" y="61448"/>
                    <a:pt x="303037" y="71803"/>
                    <a:pt x="309563" y="84748"/>
                  </a:cubicBezTo>
                  <a:cubicBezTo>
                    <a:pt x="301731" y="98986"/>
                    <a:pt x="289984" y="117108"/>
                    <a:pt x="278236" y="136525"/>
                  </a:cubicBezTo>
                  <a:cubicBezTo>
                    <a:pt x="278236" y="136525"/>
                    <a:pt x="276931" y="136525"/>
                    <a:pt x="276931" y="136525"/>
                  </a:cubicBezTo>
                  <a:cubicBezTo>
                    <a:pt x="270404" y="127464"/>
                    <a:pt x="265183" y="119697"/>
                    <a:pt x="258657" y="110636"/>
                  </a:cubicBezTo>
                  <a:cubicBezTo>
                    <a:pt x="256046" y="106753"/>
                    <a:pt x="253436" y="102870"/>
                    <a:pt x="250825" y="98986"/>
                  </a:cubicBezTo>
                  <a:cubicBezTo>
                    <a:pt x="256046" y="93809"/>
                    <a:pt x="259962" y="86042"/>
                    <a:pt x="259962" y="78275"/>
                  </a:cubicBezTo>
                  <a:cubicBezTo>
                    <a:pt x="259962" y="75687"/>
                    <a:pt x="259962" y="73098"/>
                    <a:pt x="258657" y="70509"/>
                  </a:cubicBezTo>
                  <a:cubicBezTo>
                    <a:pt x="269099" y="62742"/>
                    <a:pt x="278236" y="57564"/>
                    <a:pt x="286068" y="52387"/>
                  </a:cubicBezTo>
                  <a:close/>
                  <a:moveTo>
                    <a:pt x="73025" y="28575"/>
                  </a:moveTo>
                  <a:cubicBezTo>
                    <a:pt x="79493" y="54655"/>
                    <a:pt x="92428" y="92472"/>
                    <a:pt x="107950" y="126377"/>
                  </a:cubicBezTo>
                  <a:cubicBezTo>
                    <a:pt x="63970" y="128985"/>
                    <a:pt x="25165" y="134201"/>
                    <a:pt x="3175" y="138113"/>
                  </a:cubicBezTo>
                  <a:cubicBezTo>
                    <a:pt x="10936" y="92472"/>
                    <a:pt x="36806" y="53351"/>
                    <a:pt x="73025" y="28575"/>
                  </a:cubicBezTo>
                  <a:close/>
                  <a:moveTo>
                    <a:pt x="203200" y="4762"/>
                  </a:moveTo>
                  <a:cubicBezTo>
                    <a:pt x="230476" y="11151"/>
                    <a:pt x="255155" y="23928"/>
                    <a:pt x="274638" y="41817"/>
                  </a:cubicBezTo>
                  <a:cubicBezTo>
                    <a:pt x="268144" y="45650"/>
                    <a:pt x="260350" y="52039"/>
                    <a:pt x="251258" y="57150"/>
                  </a:cubicBezTo>
                  <a:cubicBezTo>
                    <a:pt x="246063" y="53316"/>
                    <a:pt x="239568" y="50761"/>
                    <a:pt x="233074" y="50761"/>
                  </a:cubicBezTo>
                  <a:cubicBezTo>
                    <a:pt x="230476" y="50761"/>
                    <a:pt x="227879" y="50761"/>
                    <a:pt x="225281" y="52039"/>
                  </a:cubicBezTo>
                  <a:cubicBezTo>
                    <a:pt x="216189" y="34150"/>
                    <a:pt x="208395" y="17539"/>
                    <a:pt x="203200" y="4762"/>
                  </a:cubicBezTo>
                  <a:close/>
                  <a:moveTo>
                    <a:pt x="165260" y="0"/>
                  </a:moveTo>
                  <a:cubicBezTo>
                    <a:pt x="172957" y="0"/>
                    <a:pt x="179371" y="0"/>
                    <a:pt x="185786" y="1290"/>
                  </a:cubicBezTo>
                  <a:cubicBezTo>
                    <a:pt x="192200" y="15478"/>
                    <a:pt x="199897" y="36115"/>
                    <a:pt x="212725" y="59333"/>
                  </a:cubicBezTo>
                  <a:cubicBezTo>
                    <a:pt x="207594" y="63202"/>
                    <a:pt x="205028" y="69651"/>
                    <a:pt x="205028" y="77390"/>
                  </a:cubicBezTo>
                  <a:cubicBezTo>
                    <a:pt x="205028" y="82550"/>
                    <a:pt x="206311" y="87709"/>
                    <a:pt x="208876" y="91579"/>
                  </a:cubicBezTo>
                  <a:cubicBezTo>
                    <a:pt x="198614" y="100608"/>
                    <a:pt x="188351" y="110926"/>
                    <a:pt x="179371" y="122535"/>
                  </a:cubicBezTo>
                  <a:cubicBezTo>
                    <a:pt x="178089" y="122535"/>
                    <a:pt x="178089" y="122535"/>
                    <a:pt x="176806" y="122535"/>
                  </a:cubicBezTo>
                  <a:cubicBezTo>
                    <a:pt x="158846" y="122535"/>
                    <a:pt x="139604" y="123825"/>
                    <a:pt x="122927" y="123825"/>
                  </a:cubicBezTo>
                  <a:cubicBezTo>
                    <a:pt x="104967" y="87709"/>
                    <a:pt x="92139" y="45144"/>
                    <a:pt x="85725" y="20637"/>
                  </a:cubicBezTo>
                  <a:cubicBezTo>
                    <a:pt x="108816" y="7739"/>
                    <a:pt x="135755" y="0"/>
                    <a:pt x="16526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îṧ1îdè">
              <a:extLst>
                <a:ext uri="{FF2B5EF4-FFF2-40B4-BE49-F238E27FC236}">
                  <a16:creationId xmlns:a16="http://schemas.microsoft.com/office/drawing/2014/main" id="{44F01628-B1EC-4255-9481-C9112DEE6114}"/>
                </a:ext>
              </a:extLst>
            </p:cNvPr>
            <p:cNvSpPr/>
            <p:nvPr/>
          </p:nvSpPr>
          <p:spPr>
            <a:xfrm>
              <a:off x="4854829" y="3429701"/>
              <a:ext cx="408592" cy="408590"/>
            </a:xfrm>
            <a:custGeom>
              <a:avLst/>
              <a:gdLst>
                <a:gd name="connsiteX0" fmla="*/ 199497 w 331788"/>
                <a:gd name="connsiteY0" fmla="*/ 265112 h 331787"/>
                <a:gd name="connsiteX1" fmla="*/ 209798 w 331788"/>
                <a:gd name="connsiteY1" fmla="*/ 279217 h 331787"/>
                <a:gd name="connsiteX2" fmla="*/ 238126 w 331788"/>
                <a:gd name="connsiteY2" fmla="*/ 315118 h 331787"/>
                <a:gd name="connsiteX3" fmla="*/ 166018 w 331788"/>
                <a:gd name="connsiteY3" fmla="*/ 331787 h 331787"/>
                <a:gd name="connsiteX4" fmla="*/ 122238 w 331788"/>
                <a:gd name="connsiteY4" fmla="*/ 325376 h 331787"/>
                <a:gd name="connsiteX5" fmla="*/ 199497 w 331788"/>
                <a:gd name="connsiteY5" fmla="*/ 265112 h 331787"/>
                <a:gd name="connsiteX6" fmla="*/ 190500 w 331788"/>
                <a:gd name="connsiteY6" fmla="*/ 228600 h 331787"/>
                <a:gd name="connsiteX7" fmla="*/ 201490 w 331788"/>
                <a:gd name="connsiteY7" fmla="*/ 228600 h 331787"/>
                <a:gd name="connsiteX8" fmla="*/ 206375 w 331788"/>
                <a:gd name="connsiteY8" fmla="*/ 236394 h 331787"/>
                <a:gd name="connsiteX9" fmla="*/ 200269 w 331788"/>
                <a:gd name="connsiteY9" fmla="*/ 242888 h 331787"/>
                <a:gd name="connsiteX10" fmla="*/ 190500 w 331788"/>
                <a:gd name="connsiteY10" fmla="*/ 228600 h 331787"/>
                <a:gd name="connsiteX11" fmla="*/ 146452 w 331788"/>
                <a:gd name="connsiteY11" fmla="*/ 228600 h 331787"/>
                <a:gd name="connsiteX12" fmla="*/ 164590 w 331788"/>
                <a:gd name="connsiteY12" fmla="*/ 229897 h 331787"/>
                <a:gd name="connsiteX13" fmla="*/ 165885 w 331788"/>
                <a:gd name="connsiteY13" fmla="*/ 229897 h 331787"/>
                <a:gd name="connsiteX14" fmla="*/ 173659 w 331788"/>
                <a:gd name="connsiteY14" fmla="*/ 229897 h 331787"/>
                <a:gd name="connsiteX15" fmla="*/ 190501 w 331788"/>
                <a:gd name="connsiteY15" fmla="*/ 253240 h 331787"/>
                <a:gd name="connsiteX16" fmla="*/ 103699 w 331788"/>
                <a:gd name="connsiteY16" fmla="*/ 320675 h 331787"/>
                <a:gd name="connsiteX17" fmla="*/ 77788 w 331788"/>
                <a:gd name="connsiteY17" fmla="*/ 306410 h 331787"/>
                <a:gd name="connsiteX18" fmla="*/ 112768 w 331788"/>
                <a:gd name="connsiteY18" fmla="*/ 244162 h 331787"/>
                <a:gd name="connsiteX19" fmla="*/ 121837 w 331788"/>
                <a:gd name="connsiteY19" fmla="*/ 245459 h 331787"/>
                <a:gd name="connsiteX20" fmla="*/ 146452 w 331788"/>
                <a:gd name="connsiteY20" fmla="*/ 228600 h 331787"/>
                <a:gd name="connsiteX21" fmla="*/ 323851 w 331788"/>
                <a:gd name="connsiteY21" fmla="*/ 217487 h 331787"/>
                <a:gd name="connsiteX22" fmla="*/ 249631 w 331788"/>
                <a:gd name="connsiteY22" fmla="*/ 307975 h 331787"/>
                <a:gd name="connsiteX23" fmla="*/ 207963 w 331788"/>
                <a:gd name="connsiteY23" fmla="*/ 253682 h 331787"/>
                <a:gd name="connsiteX24" fmla="*/ 218380 w 331788"/>
                <a:gd name="connsiteY24" fmla="*/ 243341 h 331787"/>
                <a:gd name="connsiteX25" fmla="*/ 227495 w 331788"/>
                <a:gd name="connsiteY25" fmla="*/ 244634 h 331787"/>
                <a:gd name="connsiteX26" fmla="*/ 253537 w 331788"/>
                <a:gd name="connsiteY26" fmla="*/ 225243 h 331787"/>
                <a:gd name="connsiteX27" fmla="*/ 323851 w 331788"/>
                <a:gd name="connsiteY27" fmla="*/ 217487 h 331787"/>
                <a:gd name="connsiteX28" fmla="*/ 3175 w 331788"/>
                <a:gd name="connsiteY28" fmla="*/ 196850 h 331787"/>
                <a:gd name="connsiteX29" fmla="*/ 93642 w 331788"/>
                <a:gd name="connsiteY29" fmla="*/ 222902 h 331787"/>
                <a:gd name="connsiteX30" fmla="*/ 100013 w 331788"/>
                <a:gd name="connsiteY30" fmla="*/ 235927 h 331787"/>
                <a:gd name="connsiteX31" fmla="*/ 65610 w 331788"/>
                <a:gd name="connsiteY31" fmla="*/ 298450 h 331787"/>
                <a:gd name="connsiteX32" fmla="*/ 3175 w 331788"/>
                <a:gd name="connsiteY32" fmla="*/ 196850 h 331787"/>
                <a:gd name="connsiteX33" fmla="*/ 146517 w 331788"/>
                <a:gd name="connsiteY33" fmla="*/ 192087 h 331787"/>
                <a:gd name="connsiteX34" fmla="*/ 163513 w 331788"/>
                <a:gd name="connsiteY34" fmla="*/ 215900 h 331787"/>
                <a:gd name="connsiteX35" fmla="*/ 147825 w 331788"/>
                <a:gd name="connsiteY35" fmla="*/ 214577 h 331787"/>
                <a:gd name="connsiteX36" fmla="*/ 141288 w 331788"/>
                <a:gd name="connsiteY36" fmla="*/ 200025 h 331787"/>
                <a:gd name="connsiteX37" fmla="*/ 146517 w 331788"/>
                <a:gd name="connsiteY37" fmla="*/ 192087 h 331787"/>
                <a:gd name="connsiteX38" fmla="*/ 277877 w 331788"/>
                <a:gd name="connsiteY38" fmla="*/ 160337 h 331787"/>
                <a:gd name="connsiteX39" fmla="*/ 314326 w 331788"/>
                <a:gd name="connsiteY39" fmla="*/ 204624 h 331787"/>
                <a:gd name="connsiteX40" fmla="*/ 253143 w 331788"/>
                <a:gd name="connsiteY40" fmla="*/ 211137 h 331787"/>
                <a:gd name="connsiteX41" fmla="*/ 249238 w 331788"/>
                <a:gd name="connsiteY41" fmla="*/ 203322 h 331787"/>
                <a:gd name="connsiteX42" fmla="*/ 277877 w 331788"/>
                <a:gd name="connsiteY42" fmla="*/ 160337 h 331787"/>
                <a:gd name="connsiteX43" fmla="*/ 290513 w 331788"/>
                <a:gd name="connsiteY43" fmla="*/ 153987 h 331787"/>
                <a:gd name="connsiteX44" fmla="*/ 331788 w 331788"/>
                <a:gd name="connsiteY44" fmla="*/ 167061 h 331787"/>
                <a:gd name="connsiteX45" fmla="*/ 329125 w 331788"/>
                <a:gd name="connsiteY45" fmla="*/ 198437 h 331787"/>
                <a:gd name="connsiteX46" fmla="*/ 290513 w 331788"/>
                <a:gd name="connsiteY46" fmla="*/ 153987 h 331787"/>
                <a:gd name="connsiteX47" fmla="*/ 113341 w 331788"/>
                <a:gd name="connsiteY47" fmla="*/ 139700 h 331787"/>
                <a:gd name="connsiteX48" fmla="*/ 130085 w 331788"/>
                <a:gd name="connsiteY48" fmla="*/ 169324 h 331787"/>
                <a:gd name="connsiteX49" fmla="*/ 136525 w 331788"/>
                <a:gd name="connsiteY49" fmla="*/ 178340 h 331787"/>
                <a:gd name="connsiteX50" fmla="*/ 128797 w 331788"/>
                <a:gd name="connsiteY50" fmla="*/ 191219 h 331787"/>
                <a:gd name="connsiteX51" fmla="*/ 121069 w 331788"/>
                <a:gd name="connsiteY51" fmla="*/ 189932 h 331787"/>
                <a:gd name="connsiteX52" fmla="*/ 95310 w 331788"/>
                <a:gd name="connsiteY52" fmla="*/ 207963 h 331787"/>
                <a:gd name="connsiteX53" fmla="*/ 1288 w 331788"/>
                <a:gd name="connsiteY53" fmla="*/ 179628 h 331787"/>
                <a:gd name="connsiteX54" fmla="*/ 0 w 331788"/>
                <a:gd name="connsiteY54" fmla="*/ 165460 h 331787"/>
                <a:gd name="connsiteX55" fmla="*/ 1288 w 331788"/>
                <a:gd name="connsiteY55" fmla="*/ 151292 h 331787"/>
                <a:gd name="connsiteX56" fmla="*/ 113341 w 331788"/>
                <a:gd name="connsiteY56" fmla="*/ 139700 h 331787"/>
                <a:gd name="connsiteX57" fmla="*/ 186315 w 331788"/>
                <a:gd name="connsiteY57" fmla="*/ 138112 h 331787"/>
                <a:gd name="connsiteX58" fmla="*/ 268288 w 331788"/>
                <a:gd name="connsiteY58" fmla="*/ 149780 h 331787"/>
                <a:gd name="connsiteX59" fmla="*/ 238829 w 331788"/>
                <a:gd name="connsiteY59" fmla="*/ 193860 h 331787"/>
                <a:gd name="connsiteX60" fmla="*/ 227301 w 331788"/>
                <a:gd name="connsiteY60" fmla="*/ 191267 h 331787"/>
                <a:gd name="connsiteX61" fmla="*/ 200404 w 331788"/>
                <a:gd name="connsiteY61" fmla="*/ 214604 h 331787"/>
                <a:gd name="connsiteX62" fmla="*/ 179911 w 331788"/>
                <a:gd name="connsiteY62" fmla="*/ 215900 h 331787"/>
                <a:gd name="connsiteX63" fmla="*/ 155575 w 331788"/>
                <a:gd name="connsiteY63" fmla="*/ 179599 h 331787"/>
                <a:gd name="connsiteX64" fmla="*/ 173507 w 331788"/>
                <a:gd name="connsiteY64" fmla="*/ 154966 h 331787"/>
                <a:gd name="connsiteX65" fmla="*/ 186315 w 331788"/>
                <a:gd name="connsiteY65" fmla="*/ 138112 h 331787"/>
                <a:gd name="connsiteX66" fmla="*/ 168276 w 331788"/>
                <a:gd name="connsiteY66" fmla="*/ 138112 h 331787"/>
                <a:gd name="connsiteX67" fmla="*/ 161661 w 331788"/>
                <a:gd name="connsiteY67" fmla="*/ 145566 h 331787"/>
                <a:gd name="connsiteX68" fmla="*/ 145786 w 331788"/>
                <a:gd name="connsiteY68" fmla="*/ 166687 h 331787"/>
                <a:gd name="connsiteX69" fmla="*/ 141817 w 331788"/>
                <a:gd name="connsiteY69" fmla="*/ 161718 h 331787"/>
                <a:gd name="connsiteX70" fmla="*/ 128588 w 331788"/>
                <a:gd name="connsiteY70" fmla="*/ 139354 h 331787"/>
                <a:gd name="connsiteX71" fmla="*/ 168276 w 331788"/>
                <a:gd name="connsiteY71" fmla="*/ 138112 h 331787"/>
                <a:gd name="connsiteX72" fmla="*/ 220028 w 331788"/>
                <a:gd name="connsiteY72" fmla="*/ 103187 h 331787"/>
                <a:gd name="connsiteX73" fmla="*/ 232728 w 331788"/>
                <a:gd name="connsiteY73" fmla="*/ 105784 h 331787"/>
                <a:gd name="connsiteX74" fmla="*/ 237808 w 331788"/>
                <a:gd name="connsiteY74" fmla="*/ 105784 h 331787"/>
                <a:gd name="connsiteX75" fmla="*/ 246698 w 331788"/>
                <a:gd name="connsiteY75" fmla="*/ 118773 h 331787"/>
                <a:gd name="connsiteX76" fmla="*/ 255588 w 331788"/>
                <a:gd name="connsiteY76" fmla="*/ 131762 h 331787"/>
                <a:gd name="connsiteX77" fmla="*/ 198438 w 331788"/>
                <a:gd name="connsiteY77" fmla="*/ 125267 h 331787"/>
                <a:gd name="connsiteX78" fmla="*/ 220028 w 331788"/>
                <a:gd name="connsiteY78" fmla="*/ 103187 h 331787"/>
                <a:gd name="connsiteX79" fmla="*/ 317236 w 331788"/>
                <a:gd name="connsiteY79" fmla="*/ 98425 h 331787"/>
                <a:gd name="connsiteX80" fmla="*/ 331788 w 331788"/>
                <a:gd name="connsiteY80" fmla="*/ 152400 h 331787"/>
                <a:gd name="connsiteX81" fmla="*/ 292100 w 331788"/>
                <a:gd name="connsiteY81" fmla="*/ 140552 h 331787"/>
                <a:gd name="connsiteX82" fmla="*/ 317236 w 331788"/>
                <a:gd name="connsiteY82" fmla="*/ 98425 h 331787"/>
                <a:gd name="connsiteX83" fmla="*/ 286068 w 331788"/>
                <a:gd name="connsiteY83" fmla="*/ 52387 h 331787"/>
                <a:gd name="connsiteX84" fmla="*/ 309563 w 331788"/>
                <a:gd name="connsiteY84" fmla="*/ 84748 h 331787"/>
                <a:gd name="connsiteX85" fmla="*/ 278236 w 331788"/>
                <a:gd name="connsiteY85" fmla="*/ 136525 h 331787"/>
                <a:gd name="connsiteX86" fmla="*/ 276931 w 331788"/>
                <a:gd name="connsiteY86" fmla="*/ 136525 h 331787"/>
                <a:gd name="connsiteX87" fmla="*/ 258657 w 331788"/>
                <a:gd name="connsiteY87" fmla="*/ 110636 h 331787"/>
                <a:gd name="connsiteX88" fmla="*/ 250825 w 331788"/>
                <a:gd name="connsiteY88" fmla="*/ 98986 h 331787"/>
                <a:gd name="connsiteX89" fmla="*/ 259962 w 331788"/>
                <a:gd name="connsiteY89" fmla="*/ 78275 h 331787"/>
                <a:gd name="connsiteX90" fmla="*/ 258657 w 331788"/>
                <a:gd name="connsiteY90" fmla="*/ 70509 h 331787"/>
                <a:gd name="connsiteX91" fmla="*/ 286068 w 331788"/>
                <a:gd name="connsiteY91" fmla="*/ 52387 h 331787"/>
                <a:gd name="connsiteX92" fmla="*/ 73025 w 331788"/>
                <a:gd name="connsiteY92" fmla="*/ 28575 h 331787"/>
                <a:gd name="connsiteX93" fmla="*/ 107950 w 331788"/>
                <a:gd name="connsiteY93" fmla="*/ 126377 h 331787"/>
                <a:gd name="connsiteX94" fmla="*/ 3175 w 331788"/>
                <a:gd name="connsiteY94" fmla="*/ 138113 h 331787"/>
                <a:gd name="connsiteX95" fmla="*/ 73025 w 331788"/>
                <a:gd name="connsiteY95" fmla="*/ 28575 h 331787"/>
                <a:gd name="connsiteX96" fmla="*/ 203200 w 331788"/>
                <a:gd name="connsiteY96" fmla="*/ 4762 h 331787"/>
                <a:gd name="connsiteX97" fmla="*/ 274638 w 331788"/>
                <a:gd name="connsiteY97" fmla="*/ 41817 h 331787"/>
                <a:gd name="connsiteX98" fmla="*/ 251258 w 331788"/>
                <a:gd name="connsiteY98" fmla="*/ 57150 h 331787"/>
                <a:gd name="connsiteX99" fmla="*/ 233074 w 331788"/>
                <a:gd name="connsiteY99" fmla="*/ 50761 h 331787"/>
                <a:gd name="connsiteX100" fmla="*/ 225281 w 331788"/>
                <a:gd name="connsiteY100" fmla="*/ 52039 h 331787"/>
                <a:gd name="connsiteX101" fmla="*/ 203200 w 331788"/>
                <a:gd name="connsiteY101" fmla="*/ 4762 h 331787"/>
                <a:gd name="connsiteX102" fmla="*/ 165260 w 331788"/>
                <a:gd name="connsiteY102" fmla="*/ 0 h 331787"/>
                <a:gd name="connsiteX103" fmla="*/ 185786 w 331788"/>
                <a:gd name="connsiteY103" fmla="*/ 1290 h 331787"/>
                <a:gd name="connsiteX104" fmla="*/ 212725 w 331788"/>
                <a:gd name="connsiteY104" fmla="*/ 59333 h 331787"/>
                <a:gd name="connsiteX105" fmla="*/ 205028 w 331788"/>
                <a:gd name="connsiteY105" fmla="*/ 77390 h 331787"/>
                <a:gd name="connsiteX106" fmla="*/ 208876 w 331788"/>
                <a:gd name="connsiteY106" fmla="*/ 91579 h 331787"/>
                <a:gd name="connsiteX107" fmla="*/ 179371 w 331788"/>
                <a:gd name="connsiteY107" fmla="*/ 122535 h 331787"/>
                <a:gd name="connsiteX108" fmla="*/ 176806 w 331788"/>
                <a:gd name="connsiteY108" fmla="*/ 122535 h 331787"/>
                <a:gd name="connsiteX109" fmla="*/ 122927 w 331788"/>
                <a:gd name="connsiteY109" fmla="*/ 123825 h 331787"/>
                <a:gd name="connsiteX110" fmla="*/ 85725 w 331788"/>
                <a:gd name="connsiteY110" fmla="*/ 20637 h 331787"/>
                <a:gd name="connsiteX111" fmla="*/ 165260 w 331788"/>
                <a:gd name="connsiteY111" fmla="*/ 0 h 33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331788" h="331787">
                  <a:moveTo>
                    <a:pt x="199497" y="265112"/>
                  </a:moveTo>
                  <a:cubicBezTo>
                    <a:pt x="203360" y="270241"/>
                    <a:pt x="205935" y="274088"/>
                    <a:pt x="209798" y="279217"/>
                  </a:cubicBezTo>
                  <a:cubicBezTo>
                    <a:pt x="222674" y="295885"/>
                    <a:pt x="231688" y="307425"/>
                    <a:pt x="238126" y="315118"/>
                  </a:cubicBezTo>
                  <a:cubicBezTo>
                    <a:pt x="216236" y="325376"/>
                    <a:pt x="191771" y="331787"/>
                    <a:pt x="166018" y="331787"/>
                  </a:cubicBezTo>
                  <a:cubicBezTo>
                    <a:pt x="150566" y="331787"/>
                    <a:pt x="136402" y="329223"/>
                    <a:pt x="122238" y="325376"/>
                  </a:cubicBezTo>
                  <a:cubicBezTo>
                    <a:pt x="141553" y="312554"/>
                    <a:pt x="169881" y="293321"/>
                    <a:pt x="199497" y="265112"/>
                  </a:cubicBezTo>
                  <a:close/>
                  <a:moveTo>
                    <a:pt x="190500" y="228600"/>
                  </a:moveTo>
                  <a:cubicBezTo>
                    <a:pt x="194163" y="228600"/>
                    <a:pt x="197827" y="228600"/>
                    <a:pt x="201490" y="228600"/>
                  </a:cubicBezTo>
                  <a:cubicBezTo>
                    <a:pt x="202712" y="231198"/>
                    <a:pt x="203933" y="233796"/>
                    <a:pt x="206375" y="236394"/>
                  </a:cubicBezTo>
                  <a:cubicBezTo>
                    <a:pt x="203933" y="237693"/>
                    <a:pt x="201490" y="240290"/>
                    <a:pt x="200269" y="242888"/>
                  </a:cubicBezTo>
                  <a:cubicBezTo>
                    <a:pt x="196606" y="237693"/>
                    <a:pt x="194163" y="233796"/>
                    <a:pt x="190500" y="228600"/>
                  </a:cubicBezTo>
                  <a:close/>
                  <a:moveTo>
                    <a:pt x="146452" y="228600"/>
                  </a:moveTo>
                  <a:cubicBezTo>
                    <a:pt x="152930" y="228600"/>
                    <a:pt x="159408" y="229897"/>
                    <a:pt x="164590" y="229897"/>
                  </a:cubicBezTo>
                  <a:cubicBezTo>
                    <a:pt x="164590" y="229897"/>
                    <a:pt x="164590" y="229897"/>
                    <a:pt x="165885" y="229897"/>
                  </a:cubicBezTo>
                  <a:cubicBezTo>
                    <a:pt x="168477" y="229897"/>
                    <a:pt x="171068" y="229897"/>
                    <a:pt x="173659" y="229897"/>
                  </a:cubicBezTo>
                  <a:cubicBezTo>
                    <a:pt x="178841" y="237678"/>
                    <a:pt x="185319" y="245459"/>
                    <a:pt x="190501" y="253240"/>
                  </a:cubicBezTo>
                  <a:cubicBezTo>
                    <a:pt x="156817" y="286958"/>
                    <a:pt x="123132" y="309004"/>
                    <a:pt x="103699" y="320675"/>
                  </a:cubicBezTo>
                  <a:cubicBezTo>
                    <a:pt x="94630" y="316785"/>
                    <a:pt x="85561" y="311597"/>
                    <a:pt x="77788" y="306410"/>
                  </a:cubicBezTo>
                  <a:cubicBezTo>
                    <a:pt x="84266" y="293442"/>
                    <a:pt x="97221" y="271396"/>
                    <a:pt x="112768" y="244162"/>
                  </a:cubicBezTo>
                  <a:cubicBezTo>
                    <a:pt x="115359" y="245459"/>
                    <a:pt x="117950" y="245459"/>
                    <a:pt x="121837" y="245459"/>
                  </a:cubicBezTo>
                  <a:cubicBezTo>
                    <a:pt x="132201" y="245459"/>
                    <a:pt x="142566" y="238975"/>
                    <a:pt x="146452" y="228600"/>
                  </a:cubicBezTo>
                  <a:close/>
                  <a:moveTo>
                    <a:pt x="323851" y="217487"/>
                  </a:moveTo>
                  <a:cubicBezTo>
                    <a:pt x="310830" y="256268"/>
                    <a:pt x="284788" y="287292"/>
                    <a:pt x="249631" y="307975"/>
                  </a:cubicBezTo>
                  <a:cubicBezTo>
                    <a:pt x="240516" y="295048"/>
                    <a:pt x="224890" y="275658"/>
                    <a:pt x="207963" y="253682"/>
                  </a:cubicBezTo>
                  <a:cubicBezTo>
                    <a:pt x="211869" y="249804"/>
                    <a:pt x="214474" y="247219"/>
                    <a:pt x="218380" y="243341"/>
                  </a:cubicBezTo>
                  <a:cubicBezTo>
                    <a:pt x="220984" y="244634"/>
                    <a:pt x="223588" y="244634"/>
                    <a:pt x="227495" y="244634"/>
                  </a:cubicBezTo>
                  <a:cubicBezTo>
                    <a:pt x="239214" y="244634"/>
                    <a:pt x="250933" y="236878"/>
                    <a:pt x="253537" y="225243"/>
                  </a:cubicBezTo>
                  <a:cubicBezTo>
                    <a:pt x="280881" y="222658"/>
                    <a:pt x="304319" y="220073"/>
                    <a:pt x="323851" y="217487"/>
                  </a:cubicBezTo>
                  <a:close/>
                  <a:moveTo>
                    <a:pt x="3175" y="196850"/>
                  </a:moveTo>
                  <a:cubicBezTo>
                    <a:pt x="23562" y="204666"/>
                    <a:pt x="55417" y="215086"/>
                    <a:pt x="93642" y="222902"/>
                  </a:cubicBezTo>
                  <a:cubicBezTo>
                    <a:pt x="94916" y="228112"/>
                    <a:pt x="96190" y="232019"/>
                    <a:pt x="100013" y="235927"/>
                  </a:cubicBezTo>
                  <a:cubicBezTo>
                    <a:pt x="84723" y="261978"/>
                    <a:pt x="71981" y="284122"/>
                    <a:pt x="65610" y="298450"/>
                  </a:cubicBezTo>
                  <a:cubicBezTo>
                    <a:pt x="33755" y="273702"/>
                    <a:pt x="10820" y="237230"/>
                    <a:pt x="3175" y="196850"/>
                  </a:cubicBezTo>
                  <a:close/>
                  <a:moveTo>
                    <a:pt x="146517" y="192087"/>
                  </a:moveTo>
                  <a:cubicBezTo>
                    <a:pt x="151747" y="200025"/>
                    <a:pt x="156976" y="207963"/>
                    <a:pt x="163513" y="215900"/>
                  </a:cubicBezTo>
                  <a:cubicBezTo>
                    <a:pt x="158284" y="215900"/>
                    <a:pt x="153054" y="214577"/>
                    <a:pt x="147825" y="214577"/>
                  </a:cubicBezTo>
                  <a:cubicBezTo>
                    <a:pt x="147825" y="209286"/>
                    <a:pt x="145210" y="203994"/>
                    <a:pt x="141288" y="200025"/>
                  </a:cubicBezTo>
                  <a:cubicBezTo>
                    <a:pt x="142595" y="197379"/>
                    <a:pt x="145210" y="194733"/>
                    <a:pt x="146517" y="192087"/>
                  </a:cubicBezTo>
                  <a:close/>
                  <a:moveTo>
                    <a:pt x="277877" y="160337"/>
                  </a:moveTo>
                  <a:cubicBezTo>
                    <a:pt x="290894" y="175968"/>
                    <a:pt x="302610" y="190296"/>
                    <a:pt x="314326" y="204624"/>
                  </a:cubicBezTo>
                  <a:cubicBezTo>
                    <a:pt x="297403" y="205927"/>
                    <a:pt x="276575" y="208532"/>
                    <a:pt x="253143" y="211137"/>
                  </a:cubicBezTo>
                  <a:cubicBezTo>
                    <a:pt x="251842" y="207230"/>
                    <a:pt x="251842" y="204624"/>
                    <a:pt x="249238" y="203322"/>
                  </a:cubicBezTo>
                  <a:cubicBezTo>
                    <a:pt x="259652" y="188994"/>
                    <a:pt x="270066" y="174665"/>
                    <a:pt x="277877" y="160337"/>
                  </a:cubicBezTo>
                  <a:close/>
                  <a:moveTo>
                    <a:pt x="290513" y="153987"/>
                  </a:moveTo>
                  <a:cubicBezTo>
                    <a:pt x="306490" y="159216"/>
                    <a:pt x="321136" y="163139"/>
                    <a:pt x="331788" y="167061"/>
                  </a:cubicBezTo>
                  <a:cubicBezTo>
                    <a:pt x="331788" y="178827"/>
                    <a:pt x="330457" y="187978"/>
                    <a:pt x="329125" y="198437"/>
                  </a:cubicBezTo>
                  <a:cubicBezTo>
                    <a:pt x="317142" y="185364"/>
                    <a:pt x="303828" y="170983"/>
                    <a:pt x="290513" y="153987"/>
                  </a:cubicBezTo>
                  <a:close/>
                  <a:moveTo>
                    <a:pt x="113341" y="139700"/>
                  </a:moveTo>
                  <a:cubicBezTo>
                    <a:pt x="118493" y="150004"/>
                    <a:pt x="124933" y="160307"/>
                    <a:pt x="130085" y="169324"/>
                  </a:cubicBezTo>
                  <a:cubicBezTo>
                    <a:pt x="132661" y="171900"/>
                    <a:pt x="135237" y="175764"/>
                    <a:pt x="136525" y="178340"/>
                  </a:cubicBezTo>
                  <a:cubicBezTo>
                    <a:pt x="133949" y="183492"/>
                    <a:pt x="131373" y="187356"/>
                    <a:pt x="128797" y="191219"/>
                  </a:cubicBezTo>
                  <a:cubicBezTo>
                    <a:pt x="126221" y="189932"/>
                    <a:pt x="123645" y="189932"/>
                    <a:pt x="121069" y="189932"/>
                  </a:cubicBezTo>
                  <a:cubicBezTo>
                    <a:pt x="109478" y="189932"/>
                    <a:pt x="99174" y="197659"/>
                    <a:pt x="95310" y="207963"/>
                  </a:cubicBezTo>
                  <a:cubicBezTo>
                    <a:pt x="52807" y="200235"/>
                    <a:pt x="19320" y="187356"/>
                    <a:pt x="1288" y="179628"/>
                  </a:cubicBezTo>
                  <a:cubicBezTo>
                    <a:pt x="0" y="174476"/>
                    <a:pt x="0" y="170612"/>
                    <a:pt x="0" y="165460"/>
                  </a:cubicBezTo>
                  <a:cubicBezTo>
                    <a:pt x="0" y="160307"/>
                    <a:pt x="0" y="156444"/>
                    <a:pt x="1288" y="151292"/>
                  </a:cubicBezTo>
                  <a:cubicBezTo>
                    <a:pt x="23183" y="147428"/>
                    <a:pt x="64399" y="142276"/>
                    <a:pt x="113341" y="139700"/>
                  </a:cubicBezTo>
                  <a:close/>
                  <a:moveTo>
                    <a:pt x="186315" y="138112"/>
                  </a:moveTo>
                  <a:cubicBezTo>
                    <a:pt x="215774" y="139408"/>
                    <a:pt x="243952" y="143298"/>
                    <a:pt x="268288" y="149780"/>
                  </a:cubicBezTo>
                  <a:cubicBezTo>
                    <a:pt x="259322" y="164042"/>
                    <a:pt x="249076" y="179599"/>
                    <a:pt x="238829" y="193860"/>
                  </a:cubicBezTo>
                  <a:cubicBezTo>
                    <a:pt x="234986" y="192564"/>
                    <a:pt x="231144" y="191267"/>
                    <a:pt x="227301" y="191267"/>
                  </a:cubicBezTo>
                  <a:cubicBezTo>
                    <a:pt x="213212" y="191267"/>
                    <a:pt x="201685" y="201639"/>
                    <a:pt x="200404" y="214604"/>
                  </a:cubicBezTo>
                  <a:cubicBezTo>
                    <a:pt x="194000" y="214604"/>
                    <a:pt x="186315" y="214604"/>
                    <a:pt x="179911" y="215900"/>
                  </a:cubicBezTo>
                  <a:cubicBezTo>
                    <a:pt x="170945" y="202936"/>
                    <a:pt x="163260" y="191267"/>
                    <a:pt x="155575" y="179599"/>
                  </a:cubicBezTo>
                  <a:cubicBezTo>
                    <a:pt x="160698" y="171820"/>
                    <a:pt x="167102" y="162745"/>
                    <a:pt x="173507" y="154966"/>
                  </a:cubicBezTo>
                  <a:cubicBezTo>
                    <a:pt x="177349" y="148483"/>
                    <a:pt x="182472" y="143298"/>
                    <a:pt x="186315" y="138112"/>
                  </a:cubicBezTo>
                  <a:close/>
                  <a:moveTo>
                    <a:pt x="168276" y="138112"/>
                  </a:moveTo>
                  <a:cubicBezTo>
                    <a:pt x="165630" y="140597"/>
                    <a:pt x="164307" y="143081"/>
                    <a:pt x="161661" y="145566"/>
                  </a:cubicBezTo>
                  <a:cubicBezTo>
                    <a:pt x="156370" y="153020"/>
                    <a:pt x="151078" y="159232"/>
                    <a:pt x="145786" y="166687"/>
                  </a:cubicBezTo>
                  <a:cubicBezTo>
                    <a:pt x="144463" y="165445"/>
                    <a:pt x="143140" y="162960"/>
                    <a:pt x="141817" y="161718"/>
                  </a:cubicBezTo>
                  <a:cubicBezTo>
                    <a:pt x="137849" y="154263"/>
                    <a:pt x="132557" y="146808"/>
                    <a:pt x="128588" y="139354"/>
                  </a:cubicBezTo>
                  <a:cubicBezTo>
                    <a:pt x="141817" y="139354"/>
                    <a:pt x="155047" y="138112"/>
                    <a:pt x="168276" y="138112"/>
                  </a:cubicBezTo>
                  <a:close/>
                  <a:moveTo>
                    <a:pt x="220028" y="103187"/>
                  </a:moveTo>
                  <a:cubicBezTo>
                    <a:pt x="223838" y="104486"/>
                    <a:pt x="227648" y="105784"/>
                    <a:pt x="232728" y="105784"/>
                  </a:cubicBezTo>
                  <a:cubicBezTo>
                    <a:pt x="233998" y="105784"/>
                    <a:pt x="236538" y="105784"/>
                    <a:pt x="237808" y="105784"/>
                  </a:cubicBezTo>
                  <a:cubicBezTo>
                    <a:pt x="241618" y="109681"/>
                    <a:pt x="244158" y="114877"/>
                    <a:pt x="246698" y="118773"/>
                  </a:cubicBezTo>
                  <a:cubicBezTo>
                    <a:pt x="249238" y="122670"/>
                    <a:pt x="253048" y="127865"/>
                    <a:pt x="255588" y="131762"/>
                  </a:cubicBezTo>
                  <a:cubicBezTo>
                    <a:pt x="237808" y="129164"/>
                    <a:pt x="218758" y="126566"/>
                    <a:pt x="198438" y="125267"/>
                  </a:cubicBezTo>
                  <a:cubicBezTo>
                    <a:pt x="206058" y="117474"/>
                    <a:pt x="213678" y="109681"/>
                    <a:pt x="220028" y="103187"/>
                  </a:cubicBezTo>
                  <a:close/>
                  <a:moveTo>
                    <a:pt x="317236" y="98425"/>
                  </a:moveTo>
                  <a:cubicBezTo>
                    <a:pt x="325173" y="115539"/>
                    <a:pt x="329142" y="133969"/>
                    <a:pt x="331788" y="152400"/>
                  </a:cubicBezTo>
                  <a:cubicBezTo>
                    <a:pt x="319882" y="148450"/>
                    <a:pt x="306652" y="144501"/>
                    <a:pt x="292100" y="140552"/>
                  </a:cubicBezTo>
                  <a:cubicBezTo>
                    <a:pt x="301361" y="124754"/>
                    <a:pt x="310621" y="111589"/>
                    <a:pt x="317236" y="98425"/>
                  </a:cubicBezTo>
                  <a:close/>
                  <a:moveTo>
                    <a:pt x="286068" y="52387"/>
                  </a:moveTo>
                  <a:cubicBezTo>
                    <a:pt x="295205" y="61448"/>
                    <a:pt x="303037" y="71803"/>
                    <a:pt x="309563" y="84748"/>
                  </a:cubicBezTo>
                  <a:cubicBezTo>
                    <a:pt x="301731" y="98986"/>
                    <a:pt x="289984" y="117108"/>
                    <a:pt x="278236" y="136525"/>
                  </a:cubicBezTo>
                  <a:cubicBezTo>
                    <a:pt x="278236" y="136525"/>
                    <a:pt x="276931" y="136525"/>
                    <a:pt x="276931" y="136525"/>
                  </a:cubicBezTo>
                  <a:cubicBezTo>
                    <a:pt x="270404" y="127464"/>
                    <a:pt x="265183" y="119697"/>
                    <a:pt x="258657" y="110636"/>
                  </a:cubicBezTo>
                  <a:cubicBezTo>
                    <a:pt x="256046" y="106753"/>
                    <a:pt x="253436" y="102870"/>
                    <a:pt x="250825" y="98986"/>
                  </a:cubicBezTo>
                  <a:cubicBezTo>
                    <a:pt x="256046" y="93809"/>
                    <a:pt x="259962" y="86042"/>
                    <a:pt x="259962" y="78275"/>
                  </a:cubicBezTo>
                  <a:cubicBezTo>
                    <a:pt x="259962" y="75687"/>
                    <a:pt x="259962" y="73098"/>
                    <a:pt x="258657" y="70509"/>
                  </a:cubicBezTo>
                  <a:cubicBezTo>
                    <a:pt x="269099" y="62742"/>
                    <a:pt x="278236" y="57564"/>
                    <a:pt x="286068" y="52387"/>
                  </a:cubicBezTo>
                  <a:close/>
                  <a:moveTo>
                    <a:pt x="73025" y="28575"/>
                  </a:moveTo>
                  <a:cubicBezTo>
                    <a:pt x="79493" y="54655"/>
                    <a:pt x="92428" y="92472"/>
                    <a:pt x="107950" y="126377"/>
                  </a:cubicBezTo>
                  <a:cubicBezTo>
                    <a:pt x="63970" y="128985"/>
                    <a:pt x="25165" y="134201"/>
                    <a:pt x="3175" y="138113"/>
                  </a:cubicBezTo>
                  <a:cubicBezTo>
                    <a:pt x="10936" y="92472"/>
                    <a:pt x="36806" y="53351"/>
                    <a:pt x="73025" y="28575"/>
                  </a:cubicBezTo>
                  <a:close/>
                  <a:moveTo>
                    <a:pt x="203200" y="4762"/>
                  </a:moveTo>
                  <a:cubicBezTo>
                    <a:pt x="230476" y="11151"/>
                    <a:pt x="255155" y="23928"/>
                    <a:pt x="274638" y="41817"/>
                  </a:cubicBezTo>
                  <a:cubicBezTo>
                    <a:pt x="268144" y="45650"/>
                    <a:pt x="260350" y="52039"/>
                    <a:pt x="251258" y="57150"/>
                  </a:cubicBezTo>
                  <a:cubicBezTo>
                    <a:pt x="246063" y="53316"/>
                    <a:pt x="239568" y="50761"/>
                    <a:pt x="233074" y="50761"/>
                  </a:cubicBezTo>
                  <a:cubicBezTo>
                    <a:pt x="230476" y="50761"/>
                    <a:pt x="227879" y="50761"/>
                    <a:pt x="225281" y="52039"/>
                  </a:cubicBezTo>
                  <a:cubicBezTo>
                    <a:pt x="216189" y="34150"/>
                    <a:pt x="208395" y="17539"/>
                    <a:pt x="203200" y="4762"/>
                  </a:cubicBezTo>
                  <a:close/>
                  <a:moveTo>
                    <a:pt x="165260" y="0"/>
                  </a:moveTo>
                  <a:cubicBezTo>
                    <a:pt x="172957" y="0"/>
                    <a:pt x="179371" y="0"/>
                    <a:pt x="185786" y="1290"/>
                  </a:cubicBezTo>
                  <a:cubicBezTo>
                    <a:pt x="192200" y="15478"/>
                    <a:pt x="199897" y="36115"/>
                    <a:pt x="212725" y="59333"/>
                  </a:cubicBezTo>
                  <a:cubicBezTo>
                    <a:pt x="207594" y="63202"/>
                    <a:pt x="205028" y="69651"/>
                    <a:pt x="205028" y="77390"/>
                  </a:cubicBezTo>
                  <a:cubicBezTo>
                    <a:pt x="205028" y="82550"/>
                    <a:pt x="206311" y="87709"/>
                    <a:pt x="208876" y="91579"/>
                  </a:cubicBezTo>
                  <a:cubicBezTo>
                    <a:pt x="198614" y="100608"/>
                    <a:pt x="188351" y="110926"/>
                    <a:pt x="179371" y="122535"/>
                  </a:cubicBezTo>
                  <a:cubicBezTo>
                    <a:pt x="178089" y="122535"/>
                    <a:pt x="178089" y="122535"/>
                    <a:pt x="176806" y="122535"/>
                  </a:cubicBezTo>
                  <a:cubicBezTo>
                    <a:pt x="158846" y="122535"/>
                    <a:pt x="139604" y="123825"/>
                    <a:pt x="122927" y="123825"/>
                  </a:cubicBezTo>
                  <a:cubicBezTo>
                    <a:pt x="104967" y="87709"/>
                    <a:pt x="92139" y="45144"/>
                    <a:pt x="85725" y="20637"/>
                  </a:cubicBezTo>
                  <a:cubicBezTo>
                    <a:pt x="108816" y="7739"/>
                    <a:pt x="135755" y="0"/>
                    <a:pt x="16526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" name="ïšľíḋé">
              <a:extLst>
                <a:ext uri="{FF2B5EF4-FFF2-40B4-BE49-F238E27FC236}">
                  <a16:creationId xmlns:a16="http://schemas.microsoft.com/office/drawing/2014/main" id="{47AD69E4-6F03-4607-97DA-222EA11283EA}"/>
                </a:ext>
              </a:extLst>
            </p:cNvPr>
            <p:cNvSpPr/>
            <p:nvPr/>
          </p:nvSpPr>
          <p:spPr>
            <a:xfrm>
              <a:off x="7486911" y="3429701"/>
              <a:ext cx="408592" cy="408590"/>
            </a:xfrm>
            <a:custGeom>
              <a:avLst/>
              <a:gdLst>
                <a:gd name="connsiteX0" fmla="*/ 199497 w 331788"/>
                <a:gd name="connsiteY0" fmla="*/ 265112 h 331787"/>
                <a:gd name="connsiteX1" fmla="*/ 209798 w 331788"/>
                <a:gd name="connsiteY1" fmla="*/ 279217 h 331787"/>
                <a:gd name="connsiteX2" fmla="*/ 238126 w 331788"/>
                <a:gd name="connsiteY2" fmla="*/ 315118 h 331787"/>
                <a:gd name="connsiteX3" fmla="*/ 166018 w 331788"/>
                <a:gd name="connsiteY3" fmla="*/ 331787 h 331787"/>
                <a:gd name="connsiteX4" fmla="*/ 122238 w 331788"/>
                <a:gd name="connsiteY4" fmla="*/ 325376 h 331787"/>
                <a:gd name="connsiteX5" fmla="*/ 199497 w 331788"/>
                <a:gd name="connsiteY5" fmla="*/ 265112 h 331787"/>
                <a:gd name="connsiteX6" fmla="*/ 190500 w 331788"/>
                <a:gd name="connsiteY6" fmla="*/ 228600 h 331787"/>
                <a:gd name="connsiteX7" fmla="*/ 201490 w 331788"/>
                <a:gd name="connsiteY7" fmla="*/ 228600 h 331787"/>
                <a:gd name="connsiteX8" fmla="*/ 206375 w 331788"/>
                <a:gd name="connsiteY8" fmla="*/ 236394 h 331787"/>
                <a:gd name="connsiteX9" fmla="*/ 200269 w 331788"/>
                <a:gd name="connsiteY9" fmla="*/ 242888 h 331787"/>
                <a:gd name="connsiteX10" fmla="*/ 190500 w 331788"/>
                <a:gd name="connsiteY10" fmla="*/ 228600 h 331787"/>
                <a:gd name="connsiteX11" fmla="*/ 146452 w 331788"/>
                <a:gd name="connsiteY11" fmla="*/ 228600 h 331787"/>
                <a:gd name="connsiteX12" fmla="*/ 164590 w 331788"/>
                <a:gd name="connsiteY12" fmla="*/ 229897 h 331787"/>
                <a:gd name="connsiteX13" fmla="*/ 165885 w 331788"/>
                <a:gd name="connsiteY13" fmla="*/ 229897 h 331787"/>
                <a:gd name="connsiteX14" fmla="*/ 173659 w 331788"/>
                <a:gd name="connsiteY14" fmla="*/ 229897 h 331787"/>
                <a:gd name="connsiteX15" fmla="*/ 190501 w 331788"/>
                <a:gd name="connsiteY15" fmla="*/ 253240 h 331787"/>
                <a:gd name="connsiteX16" fmla="*/ 103699 w 331788"/>
                <a:gd name="connsiteY16" fmla="*/ 320675 h 331787"/>
                <a:gd name="connsiteX17" fmla="*/ 77788 w 331788"/>
                <a:gd name="connsiteY17" fmla="*/ 306410 h 331787"/>
                <a:gd name="connsiteX18" fmla="*/ 112768 w 331788"/>
                <a:gd name="connsiteY18" fmla="*/ 244162 h 331787"/>
                <a:gd name="connsiteX19" fmla="*/ 121837 w 331788"/>
                <a:gd name="connsiteY19" fmla="*/ 245459 h 331787"/>
                <a:gd name="connsiteX20" fmla="*/ 146452 w 331788"/>
                <a:gd name="connsiteY20" fmla="*/ 228600 h 331787"/>
                <a:gd name="connsiteX21" fmla="*/ 323851 w 331788"/>
                <a:gd name="connsiteY21" fmla="*/ 217487 h 331787"/>
                <a:gd name="connsiteX22" fmla="*/ 249631 w 331788"/>
                <a:gd name="connsiteY22" fmla="*/ 307975 h 331787"/>
                <a:gd name="connsiteX23" fmla="*/ 207963 w 331788"/>
                <a:gd name="connsiteY23" fmla="*/ 253682 h 331787"/>
                <a:gd name="connsiteX24" fmla="*/ 218380 w 331788"/>
                <a:gd name="connsiteY24" fmla="*/ 243341 h 331787"/>
                <a:gd name="connsiteX25" fmla="*/ 227495 w 331788"/>
                <a:gd name="connsiteY25" fmla="*/ 244634 h 331787"/>
                <a:gd name="connsiteX26" fmla="*/ 253537 w 331788"/>
                <a:gd name="connsiteY26" fmla="*/ 225243 h 331787"/>
                <a:gd name="connsiteX27" fmla="*/ 323851 w 331788"/>
                <a:gd name="connsiteY27" fmla="*/ 217487 h 331787"/>
                <a:gd name="connsiteX28" fmla="*/ 3175 w 331788"/>
                <a:gd name="connsiteY28" fmla="*/ 196850 h 331787"/>
                <a:gd name="connsiteX29" fmla="*/ 93642 w 331788"/>
                <a:gd name="connsiteY29" fmla="*/ 222902 h 331787"/>
                <a:gd name="connsiteX30" fmla="*/ 100013 w 331788"/>
                <a:gd name="connsiteY30" fmla="*/ 235927 h 331787"/>
                <a:gd name="connsiteX31" fmla="*/ 65610 w 331788"/>
                <a:gd name="connsiteY31" fmla="*/ 298450 h 331787"/>
                <a:gd name="connsiteX32" fmla="*/ 3175 w 331788"/>
                <a:gd name="connsiteY32" fmla="*/ 196850 h 331787"/>
                <a:gd name="connsiteX33" fmla="*/ 146517 w 331788"/>
                <a:gd name="connsiteY33" fmla="*/ 192087 h 331787"/>
                <a:gd name="connsiteX34" fmla="*/ 163513 w 331788"/>
                <a:gd name="connsiteY34" fmla="*/ 215900 h 331787"/>
                <a:gd name="connsiteX35" fmla="*/ 147825 w 331788"/>
                <a:gd name="connsiteY35" fmla="*/ 214577 h 331787"/>
                <a:gd name="connsiteX36" fmla="*/ 141288 w 331788"/>
                <a:gd name="connsiteY36" fmla="*/ 200025 h 331787"/>
                <a:gd name="connsiteX37" fmla="*/ 146517 w 331788"/>
                <a:gd name="connsiteY37" fmla="*/ 192087 h 331787"/>
                <a:gd name="connsiteX38" fmla="*/ 277877 w 331788"/>
                <a:gd name="connsiteY38" fmla="*/ 160337 h 331787"/>
                <a:gd name="connsiteX39" fmla="*/ 314326 w 331788"/>
                <a:gd name="connsiteY39" fmla="*/ 204624 h 331787"/>
                <a:gd name="connsiteX40" fmla="*/ 253143 w 331788"/>
                <a:gd name="connsiteY40" fmla="*/ 211137 h 331787"/>
                <a:gd name="connsiteX41" fmla="*/ 249238 w 331788"/>
                <a:gd name="connsiteY41" fmla="*/ 203322 h 331787"/>
                <a:gd name="connsiteX42" fmla="*/ 277877 w 331788"/>
                <a:gd name="connsiteY42" fmla="*/ 160337 h 331787"/>
                <a:gd name="connsiteX43" fmla="*/ 290513 w 331788"/>
                <a:gd name="connsiteY43" fmla="*/ 153987 h 331787"/>
                <a:gd name="connsiteX44" fmla="*/ 331788 w 331788"/>
                <a:gd name="connsiteY44" fmla="*/ 167061 h 331787"/>
                <a:gd name="connsiteX45" fmla="*/ 329125 w 331788"/>
                <a:gd name="connsiteY45" fmla="*/ 198437 h 331787"/>
                <a:gd name="connsiteX46" fmla="*/ 290513 w 331788"/>
                <a:gd name="connsiteY46" fmla="*/ 153987 h 331787"/>
                <a:gd name="connsiteX47" fmla="*/ 113341 w 331788"/>
                <a:gd name="connsiteY47" fmla="*/ 139700 h 331787"/>
                <a:gd name="connsiteX48" fmla="*/ 130085 w 331788"/>
                <a:gd name="connsiteY48" fmla="*/ 169324 h 331787"/>
                <a:gd name="connsiteX49" fmla="*/ 136525 w 331788"/>
                <a:gd name="connsiteY49" fmla="*/ 178340 h 331787"/>
                <a:gd name="connsiteX50" fmla="*/ 128797 w 331788"/>
                <a:gd name="connsiteY50" fmla="*/ 191219 h 331787"/>
                <a:gd name="connsiteX51" fmla="*/ 121069 w 331788"/>
                <a:gd name="connsiteY51" fmla="*/ 189932 h 331787"/>
                <a:gd name="connsiteX52" fmla="*/ 95310 w 331788"/>
                <a:gd name="connsiteY52" fmla="*/ 207963 h 331787"/>
                <a:gd name="connsiteX53" fmla="*/ 1288 w 331788"/>
                <a:gd name="connsiteY53" fmla="*/ 179628 h 331787"/>
                <a:gd name="connsiteX54" fmla="*/ 0 w 331788"/>
                <a:gd name="connsiteY54" fmla="*/ 165460 h 331787"/>
                <a:gd name="connsiteX55" fmla="*/ 1288 w 331788"/>
                <a:gd name="connsiteY55" fmla="*/ 151292 h 331787"/>
                <a:gd name="connsiteX56" fmla="*/ 113341 w 331788"/>
                <a:gd name="connsiteY56" fmla="*/ 139700 h 331787"/>
                <a:gd name="connsiteX57" fmla="*/ 186315 w 331788"/>
                <a:gd name="connsiteY57" fmla="*/ 138112 h 331787"/>
                <a:gd name="connsiteX58" fmla="*/ 268288 w 331788"/>
                <a:gd name="connsiteY58" fmla="*/ 149780 h 331787"/>
                <a:gd name="connsiteX59" fmla="*/ 238829 w 331788"/>
                <a:gd name="connsiteY59" fmla="*/ 193860 h 331787"/>
                <a:gd name="connsiteX60" fmla="*/ 227301 w 331788"/>
                <a:gd name="connsiteY60" fmla="*/ 191267 h 331787"/>
                <a:gd name="connsiteX61" fmla="*/ 200404 w 331788"/>
                <a:gd name="connsiteY61" fmla="*/ 214604 h 331787"/>
                <a:gd name="connsiteX62" fmla="*/ 179911 w 331788"/>
                <a:gd name="connsiteY62" fmla="*/ 215900 h 331787"/>
                <a:gd name="connsiteX63" fmla="*/ 155575 w 331788"/>
                <a:gd name="connsiteY63" fmla="*/ 179599 h 331787"/>
                <a:gd name="connsiteX64" fmla="*/ 173507 w 331788"/>
                <a:gd name="connsiteY64" fmla="*/ 154966 h 331787"/>
                <a:gd name="connsiteX65" fmla="*/ 186315 w 331788"/>
                <a:gd name="connsiteY65" fmla="*/ 138112 h 331787"/>
                <a:gd name="connsiteX66" fmla="*/ 168276 w 331788"/>
                <a:gd name="connsiteY66" fmla="*/ 138112 h 331787"/>
                <a:gd name="connsiteX67" fmla="*/ 161661 w 331788"/>
                <a:gd name="connsiteY67" fmla="*/ 145566 h 331787"/>
                <a:gd name="connsiteX68" fmla="*/ 145786 w 331788"/>
                <a:gd name="connsiteY68" fmla="*/ 166687 h 331787"/>
                <a:gd name="connsiteX69" fmla="*/ 141817 w 331788"/>
                <a:gd name="connsiteY69" fmla="*/ 161718 h 331787"/>
                <a:gd name="connsiteX70" fmla="*/ 128588 w 331788"/>
                <a:gd name="connsiteY70" fmla="*/ 139354 h 331787"/>
                <a:gd name="connsiteX71" fmla="*/ 168276 w 331788"/>
                <a:gd name="connsiteY71" fmla="*/ 138112 h 331787"/>
                <a:gd name="connsiteX72" fmla="*/ 220028 w 331788"/>
                <a:gd name="connsiteY72" fmla="*/ 103187 h 331787"/>
                <a:gd name="connsiteX73" fmla="*/ 232728 w 331788"/>
                <a:gd name="connsiteY73" fmla="*/ 105784 h 331787"/>
                <a:gd name="connsiteX74" fmla="*/ 237808 w 331788"/>
                <a:gd name="connsiteY74" fmla="*/ 105784 h 331787"/>
                <a:gd name="connsiteX75" fmla="*/ 246698 w 331788"/>
                <a:gd name="connsiteY75" fmla="*/ 118773 h 331787"/>
                <a:gd name="connsiteX76" fmla="*/ 255588 w 331788"/>
                <a:gd name="connsiteY76" fmla="*/ 131762 h 331787"/>
                <a:gd name="connsiteX77" fmla="*/ 198438 w 331788"/>
                <a:gd name="connsiteY77" fmla="*/ 125267 h 331787"/>
                <a:gd name="connsiteX78" fmla="*/ 220028 w 331788"/>
                <a:gd name="connsiteY78" fmla="*/ 103187 h 331787"/>
                <a:gd name="connsiteX79" fmla="*/ 317236 w 331788"/>
                <a:gd name="connsiteY79" fmla="*/ 98425 h 331787"/>
                <a:gd name="connsiteX80" fmla="*/ 331788 w 331788"/>
                <a:gd name="connsiteY80" fmla="*/ 152400 h 331787"/>
                <a:gd name="connsiteX81" fmla="*/ 292100 w 331788"/>
                <a:gd name="connsiteY81" fmla="*/ 140552 h 331787"/>
                <a:gd name="connsiteX82" fmla="*/ 317236 w 331788"/>
                <a:gd name="connsiteY82" fmla="*/ 98425 h 331787"/>
                <a:gd name="connsiteX83" fmla="*/ 286068 w 331788"/>
                <a:gd name="connsiteY83" fmla="*/ 52387 h 331787"/>
                <a:gd name="connsiteX84" fmla="*/ 309563 w 331788"/>
                <a:gd name="connsiteY84" fmla="*/ 84748 h 331787"/>
                <a:gd name="connsiteX85" fmla="*/ 278236 w 331788"/>
                <a:gd name="connsiteY85" fmla="*/ 136525 h 331787"/>
                <a:gd name="connsiteX86" fmla="*/ 276931 w 331788"/>
                <a:gd name="connsiteY86" fmla="*/ 136525 h 331787"/>
                <a:gd name="connsiteX87" fmla="*/ 258657 w 331788"/>
                <a:gd name="connsiteY87" fmla="*/ 110636 h 331787"/>
                <a:gd name="connsiteX88" fmla="*/ 250825 w 331788"/>
                <a:gd name="connsiteY88" fmla="*/ 98986 h 331787"/>
                <a:gd name="connsiteX89" fmla="*/ 259962 w 331788"/>
                <a:gd name="connsiteY89" fmla="*/ 78275 h 331787"/>
                <a:gd name="connsiteX90" fmla="*/ 258657 w 331788"/>
                <a:gd name="connsiteY90" fmla="*/ 70509 h 331787"/>
                <a:gd name="connsiteX91" fmla="*/ 286068 w 331788"/>
                <a:gd name="connsiteY91" fmla="*/ 52387 h 331787"/>
                <a:gd name="connsiteX92" fmla="*/ 73025 w 331788"/>
                <a:gd name="connsiteY92" fmla="*/ 28575 h 331787"/>
                <a:gd name="connsiteX93" fmla="*/ 107950 w 331788"/>
                <a:gd name="connsiteY93" fmla="*/ 126377 h 331787"/>
                <a:gd name="connsiteX94" fmla="*/ 3175 w 331788"/>
                <a:gd name="connsiteY94" fmla="*/ 138113 h 331787"/>
                <a:gd name="connsiteX95" fmla="*/ 73025 w 331788"/>
                <a:gd name="connsiteY95" fmla="*/ 28575 h 331787"/>
                <a:gd name="connsiteX96" fmla="*/ 203200 w 331788"/>
                <a:gd name="connsiteY96" fmla="*/ 4762 h 331787"/>
                <a:gd name="connsiteX97" fmla="*/ 274638 w 331788"/>
                <a:gd name="connsiteY97" fmla="*/ 41817 h 331787"/>
                <a:gd name="connsiteX98" fmla="*/ 251258 w 331788"/>
                <a:gd name="connsiteY98" fmla="*/ 57150 h 331787"/>
                <a:gd name="connsiteX99" fmla="*/ 233074 w 331788"/>
                <a:gd name="connsiteY99" fmla="*/ 50761 h 331787"/>
                <a:gd name="connsiteX100" fmla="*/ 225281 w 331788"/>
                <a:gd name="connsiteY100" fmla="*/ 52039 h 331787"/>
                <a:gd name="connsiteX101" fmla="*/ 203200 w 331788"/>
                <a:gd name="connsiteY101" fmla="*/ 4762 h 331787"/>
                <a:gd name="connsiteX102" fmla="*/ 165260 w 331788"/>
                <a:gd name="connsiteY102" fmla="*/ 0 h 331787"/>
                <a:gd name="connsiteX103" fmla="*/ 185786 w 331788"/>
                <a:gd name="connsiteY103" fmla="*/ 1290 h 331787"/>
                <a:gd name="connsiteX104" fmla="*/ 212725 w 331788"/>
                <a:gd name="connsiteY104" fmla="*/ 59333 h 331787"/>
                <a:gd name="connsiteX105" fmla="*/ 205028 w 331788"/>
                <a:gd name="connsiteY105" fmla="*/ 77390 h 331787"/>
                <a:gd name="connsiteX106" fmla="*/ 208876 w 331788"/>
                <a:gd name="connsiteY106" fmla="*/ 91579 h 331787"/>
                <a:gd name="connsiteX107" fmla="*/ 179371 w 331788"/>
                <a:gd name="connsiteY107" fmla="*/ 122535 h 331787"/>
                <a:gd name="connsiteX108" fmla="*/ 176806 w 331788"/>
                <a:gd name="connsiteY108" fmla="*/ 122535 h 331787"/>
                <a:gd name="connsiteX109" fmla="*/ 122927 w 331788"/>
                <a:gd name="connsiteY109" fmla="*/ 123825 h 331787"/>
                <a:gd name="connsiteX110" fmla="*/ 85725 w 331788"/>
                <a:gd name="connsiteY110" fmla="*/ 20637 h 331787"/>
                <a:gd name="connsiteX111" fmla="*/ 165260 w 331788"/>
                <a:gd name="connsiteY111" fmla="*/ 0 h 33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331788" h="331787">
                  <a:moveTo>
                    <a:pt x="199497" y="265112"/>
                  </a:moveTo>
                  <a:cubicBezTo>
                    <a:pt x="203360" y="270241"/>
                    <a:pt x="205935" y="274088"/>
                    <a:pt x="209798" y="279217"/>
                  </a:cubicBezTo>
                  <a:cubicBezTo>
                    <a:pt x="222674" y="295885"/>
                    <a:pt x="231688" y="307425"/>
                    <a:pt x="238126" y="315118"/>
                  </a:cubicBezTo>
                  <a:cubicBezTo>
                    <a:pt x="216236" y="325376"/>
                    <a:pt x="191771" y="331787"/>
                    <a:pt x="166018" y="331787"/>
                  </a:cubicBezTo>
                  <a:cubicBezTo>
                    <a:pt x="150566" y="331787"/>
                    <a:pt x="136402" y="329223"/>
                    <a:pt x="122238" y="325376"/>
                  </a:cubicBezTo>
                  <a:cubicBezTo>
                    <a:pt x="141553" y="312554"/>
                    <a:pt x="169881" y="293321"/>
                    <a:pt x="199497" y="265112"/>
                  </a:cubicBezTo>
                  <a:close/>
                  <a:moveTo>
                    <a:pt x="190500" y="228600"/>
                  </a:moveTo>
                  <a:cubicBezTo>
                    <a:pt x="194163" y="228600"/>
                    <a:pt x="197827" y="228600"/>
                    <a:pt x="201490" y="228600"/>
                  </a:cubicBezTo>
                  <a:cubicBezTo>
                    <a:pt x="202712" y="231198"/>
                    <a:pt x="203933" y="233796"/>
                    <a:pt x="206375" y="236394"/>
                  </a:cubicBezTo>
                  <a:cubicBezTo>
                    <a:pt x="203933" y="237693"/>
                    <a:pt x="201490" y="240290"/>
                    <a:pt x="200269" y="242888"/>
                  </a:cubicBezTo>
                  <a:cubicBezTo>
                    <a:pt x="196606" y="237693"/>
                    <a:pt x="194163" y="233796"/>
                    <a:pt x="190500" y="228600"/>
                  </a:cubicBezTo>
                  <a:close/>
                  <a:moveTo>
                    <a:pt x="146452" y="228600"/>
                  </a:moveTo>
                  <a:cubicBezTo>
                    <a:pt x="152930" y="228600"/>
                    <a:pt x="159408" y="229897"/>
                    <a:pt x="164590" y="229897"/>
                  </a:cubicBezTo>
                  <a:cubicBezTo>
                    <a:pt x="164590" y="229897"/>
                    <a:pt x="164590" y="229897"/>
                    <a:pt x="165885" y="229897"/>
                  </a:cubicBezTo>
                  <a:cubicBezTo>
                    <a:pt x="168477" y="229897"/>
                    <a:pt x="171068" y="229897"/>
                    <a:pt x="173659" y="229897"/>
                  </a:cubicBezTo>
                  <a:cubicBezTo>
                    <a:pt x="178841" y="237678"/>
                    <a:pt x="185319" y="245459"/>
                    <a:pt x="190501" y="253240"/>
                  </a:cubicBezTo>
                  <a:cubicBezTo>
                    <a:pt x="156817" y="286958"/>
                    <a:pt x="123132" y="309004"/>
                    <a:pt x="103699" y="320675"/>
                  </a:cubicBezTo>
                  <a:cubicBezTo>
                    <a:pt x="94630" y="316785"/>
                    <a:pt x="85561" y="311597"/>
                    <a:pt x="77788" y="306410"/>
                  </a:cubicBezTo>
                  <a:cubicBezTo>
                    <a:pt x="84266" y="293442"/>
                    <a:pt x="97221" y="271396"/>
                    <a:pt x="112768" y="244162"/>
                  </a:cubicBezTo>
                  <a:cubicBezTo>
                    <a:pt x="115359" y="245459"/>
                    <a:pt x="117950" y="245459"/>
                    <a:pt x="121837" y="245459"/>
                  </a:cubicBezTo>
                  <a:cubicBezTo>
                    <a:pt x="132201" y="245459"/>
                    <a:pt x="142566" y="238975"/>
                    <a:pt x="146452" y="228600"/>
                  </a:cubicBezTo>
                  <a:close/>
                  <a:moveTo>
                    <a:pt x="323851" y="217487"/>
                  </a:moveTo>
                  <a:cubicBezTo>
                    <a:pt x="310830" y="256268"/>
                    <a:pt x="284788" y="287292"/>
                    <a:pt x="249631" y="307975"/>
                  </a:cubicBezTo>
                  <a:cubicBezTo>
                    <a:pt x="240516" y="295048"/>
                    <a:pt x="224890" y="275658"/>
                    <a:pt x="207963" y="253682"/>
                  </a:cubicBezTo>
                  <a:cubicBezTo>
                    <a:pt x="211869" y="249804"/>
                    <a:pt x="214474" y="247219"/>
                    <a:pt x="218380" y="243341"/>
                  </a:cubicBezTo>
                  <a:cubicBezTo>
                    <a:pt x="220984" y="244634"/>
                    <a:pt x="223588" y="244634"/>
                    <a:pt x="227495" y="244634"/>
                  </a:cubicBezTo>
                  <a:cubicBezTo>
                    <a:pt x="239214" y="244634"/>
                    <a:pt x="250933" y="236878"/>
                    <a:pt x="253537" y="225243"/>
                  </a:cubicBezTo>
                  <a:cubicBezTo>
                    <a:pt x="280881" y="222658"/>
                    <a:pt x="304319" y="220073"/>
                    <a:pt x="323851" y="217487"/>
                  </a:cubicBezTo>
                  <a:close/>
                  <a:moveTo>
                    <a:pt x="3175" y="196850"/>
                  </a:moveTo>
                  <a:cubicBezTo>
                    <a:pt x="23562" y="204666"/>
                    <a:pt x="55417" y="215086"/>
                    <a:pt x="93642" y="222902"/>
                  </a:cubicBezTo>
                  <a:cubicBezTo>
                    <a:pt x="94916" y="228112"/>
                    <a:pt x="96190" y="232019"/>
                    <a:pt x="100013" y="235927"/>
                  </a:cubicBezTo>
                  <a:cubicBezTo>
                    <a:pt x="84723" y="261978"/>
                    <a:pt x="71981" y="284122"/>
                    <a:pt x="65610" y="298450"/>
                  </a:cubicBezTo>
                  <a:cubicBezTo>
                    <a:pt x="33755" y="273702"/>
                    <a:pt x="10820" y="237230"/>
                    <a:pt x="3175" y="196850"/>
                  </a:cubicBezTo>
                  <a:close/>
                  <a:moveTo>
                    <a:pt x="146517" y="192087"/>
                  </a:moveTo>
                  <a:cubicBezTo>
                    <a:pt x="151747" y="200025"/>
                    <a:pt x="156976" y="207963"/>
                    <a:pt x="163513" y="215900"/>
                  </a:cubicBezTo>
                  <a:cubicBezTo>
                    <a:pt x="158284" y="215900"/>
                    <a:pt x="153054" y="214577"/>
                    <a:pt x="147825" y="214577"/>
                  </a:cubicBezTo>
                  <a:cubicBezTo>
                    <a:pt x="147825" y="209286"/>
                    <a:pt x="145210" y="203994"/>
                    <a:pt x="141288" y="200025"/>
                  </a:cubicBezTo>
                  <a:cubicBezTo>
                    <a:pt x="142595" y="197379"/>
                    <a:pt x="145210" y="194733"/>
                    <a:pt x="146517" y="192087"/>
                  </a:cubicBezTo>
                  <a:close/>
                  <a:moveTo>
                    <a:pt x="277877" y="160337"/>
                  </a:moveTo>
                  <a:cubicBezTo>
                    <a:pt x="290894" y="175968"/>
                    <a:pt x="302610" y="190296"/>
                    <a:pt x="314326" y="204624"/>
                  </a:cubicBezTo>
                  <a:cubicBezTo>
                    <a:pt x="297403" y="205927"/>
                    <a:pt x="276575" y="208532"/>
                    <a:pt x="253143" y="211137"/>
                  </a:cubicBezTo>
                  <a:cubicBezTo>
                    <a:pt x="251842" y="207230"/>
                    <a:pt x="251842" y="204624"/>
                    <a:pt x="249238" y="203322"/>
                  </a:cubicBezTo>
                  <a:cubicBezTo>
                    <a:pt x="259652" y="188994"/>
                    <a:pt x="270066" y="174665"/>
                    <a:pt x="277877" y="160337"/>
                  </a:cubicBezTo>
                  <a:close/>
                  <a:moveTo>
                    <a:pt x="290513" y="153987"/>
                  </a:moveTo>
                  <a:cubicBezTo>
                    <a:pt x="306490" y="159216"/>
                    <a:pt x="321136" y="163139"/>
                    <a:pt x="331788" y="167061"/>
                  </a:cubicBezTo>
                  <a:cubicBezTo>
                    <a:pt x="331788" y="178827"/>
                    <a:pt x="330457" y="187978"/>
                    <a:pt x="329125" y="198437"/>
                  </a:cubicBezTo>
                  <a:cubicBezTo>
                    <a:pt x="317142" y="185364"/>
                    <a:pt x="303828" y="170983"/>
                    <a:pt x="290513" y="153987"/>
                  </a:cubicBezTo>
                  <a:close/>
                  <a:moveTo>
                    <a:pt x="113341" y="139700"/>
                  </a:moveTo>
                  <a:cubicBezTo>
                    <a:pt x="118493" y="150004"/>
                    <a:pt x="124933" y="160307"/>
                    <a:pt x="130085" y="169324"/>
                  </a:cubicBezTo>
                  <a:cubicBezTo>
                    <a:pt x="132661" y="171900"/>
                    <a:pt x="135237" y="175764"/>
                    <a:pt x="136525" y="178340"/>
                  </a:cubicBezTo>
                  <a:cubicBezTo>
                    <a:pt x="133949" y="183492"/>
                    <a:pt x="131373" y="187356"/>
                    <a:pt x="128797" y="191219"/>
                  </a:cubicBezTo>
                  <a:cubicBezTo>
                    <a:pt x="126221" y="189932"/>
                    <a:pt x="123645" y="189932"/>
                    <a:pt x="121069" y="189932"/>
                  </a:cubicBezTo>
                  <a:cubicBezTo>
                    <a:pt x="109478" y="189932"/>
                    <a:pt x="99174" y="197659"/>
                    <a:pt x="95310" y="207963"/>
                  </a:cubicBezTo>
                  <a:cubicBezTo>
                    <a:pt x="52807" y="200235"/>
                    <a:pt x="19320" y="187356"/>
                    <a:pt x="1288" y="179628"/>
                  </a:cubicBezTo>
                  <a:cubicBezTo>
                    <a:pt x="0" y="174476"/>
                    <a:pt x="0" y="170612"/>
                    <a:pt x="0" y="165460"/>
                  </a:cubicBezTo>
                  <a:cubicBezTo>
                    <a:pt x="0" y="160307"/>
                    <a:pt x="0" y="156444"/>
                    <a:pt x="1288" y="151292"/>
                  </a:cubicBezTo>
                  <a:cubicBezTo>
                    <a:pt x="23183" y="147428"/>
                    <a:pt x="64399" y="142276"/>
                    <a:pt x="113341" y="139700"/>
                  </a:cubicBezTo>
                  <a:close/>
                  <a:moveTo>
                    <a:pt x="186315" y="138112"/>
                  </a:moveTo>
                  <a:cubicBezTo>
                    <a:pt x="215774" y="139408"/>
                    <a:pt x="243952" y="143298"/>
                    <a:pt x="268288" y="149780"/>
                  </a:cubicBezTo>
                  <a:cubicBezTo>
                    <a:pt x="259322" y="164042"/>
                    <a:pt x="249076" y="179599"/>
                    <a:pt x="238829" y="193860"/>
                  </a:cubicBezTo>
                  <a:cubicBezTo>
                    <a:pt x="234986" y="192564"/>
                    <a:pt x="231144" y="191267"/>
                    <a:pt x="227301" y="191267"/>
                  </a:cubicBezTo>
                  <a:cubicBezTo>
                    <a:pt x="213212" y="191267"/>
                    <a:pt x="201685" y="201639"/>
                    <a:pt x="200404" y="214604"/>
                  </a:cubicBezTo>
                  <a:cubicBezTo>
                    <a:pt x="194000" y="214604"/>
                    <a:pt x="186315" y="214604"/>
                    <a:pt x="179911" y="215900"/>
                  </a:cubicBezTo>
                  <a:cubicBezTo>
                    <a:pt x="170945" y="202936"/>
                    <a:pt x="163260" y="191267"/>
                    <a:pt x="155575" y="179599"/>
                  </a:cubicBezTo>
                  <a:cubicBezTo>
                    <a:pt x="160698" y="171820"/>
                    <a:pt x="167102" y="162745"/>
                    <a:pt x="173507" y="154966"/>
                  </a:cubicBezTo>
                  <a:cubicBezTo>
                    <a:pt x="177349" y="148483"/>
                    <a:pt x="182472" y="143298"/>
                    <a:pt x="186315" y="138112"/>
                  </a:cubicBezTo>
                  <a:close/>
                  <a:moveTo>
                    <a:pt x="168276" y="138112"/>
                  </a:moveTo>
                  <a:cubicBezTo>
                    <a:pt x="165630" y="140597"/>
                    <a:pt x="164307" y="143081"/>
                    <a:pt x="161661" y="145566"/>
                  </a:cubicBezTo>
                  <a:cubicBezTo>
                    <a:pt x="156370" y="153020"/>
                    <a:pt x="151078" y="159232"/>
                    <a:pt x="145786" y="166687"/>
                  </a:cubicBezTo>
                  <a:cubicBezTo>
                    <a:pt x="144463" y="165445"/>
                    <a:pt x="143140" y="162960"/>
                    <a:pt x="141817" y="161718"/>
                  </a:cubicBezTo>
                  <a:cubicBezTo>
                    <a:pt x="137849" y="154263"/>
                    <a:pt x="132557" y="146808"/>
                    <a:pt x="128588" y="139354"/>
                  </a:cubicBezTo>
                  <a:cubicBezTo>
                    <a:pt x="141817" y="139354"/>
                    <a:pt x="155047" y="138112"/>
                    <a:pt x="168276" y="138112"/>
                  </a:cubicBezTo>
                  <a:close/>
                  <a:moveTo>
                    <a:pt x="220028" y="103187"/>
                  </a:moveTo>
                  <a:cubicBezTo>
                    <a:pt x="223838" y="104486"/>
                    <a:pt x="227648" y="105784"/>
                    <a:pt x="232728" y="105784"/>
                  </a:cubicBezTo>
                  <a:cubicBezTo>
                    <a:pt x="233998" y="105784"/>
                    <a:pt x="236538" y="105784"/>
                    <a:pt x="237808" y="105784"/>
                  </a:cubicBezTo>
                  <a:cubicBezTo>
                    <a:pt x="241618" y="109681"/>
                    <a:pt x="244158" y="114877"/>
                    <a:pt x="246698" y="118773"/>
                  </a:cubicBezTo>
                  <a:cubicBezTo>
                    <a:pt x="249238" y="122670"/>
                    <a:pt x="253048" y="127865"/>
                    <a:pt x="255588" y="131762"/>
                  </a:cubicBezTo>
                  <a:cubicBezTo>
                    <a:pt x="237808" y="129164"/>
                    <a:pt x="218758" y="126566"/>
                    <a:pt x="198438" y="125267"/>
                  </a:cubicBezTo>
                  <a:cubicBezTo>
                    <a:pt x="206058" y="117474"/>
                    <a:pt x="213678" y="109681"/>
                    <a:pt x="220028" y="103187"/>
                  </a:cubicBezTo>
                  <a:close/>
                  <a:moveTo>
                    <a:pt x="317236" y="98425"/>
                  </a:moveTo>
                  <a:cubicBezTo>
                    <a:pt x="325173" y="115539"/>
                    <a:pt x="329142" y="133969"/>
                    <a:pt x="331788" y="152400"/>
                  </a:cubicBezTo>
                  <a:cubicBezTo>
                    <a:pt x="319882" y="148450"/>
                    <a:pt x="306652" y="144501"/>
                    <a:pt x="292100" y="140552"/>
                  </a:cubicBezTo>
                  <a:cubicBezTo>
                    <a:pt x="301361" y="124754"/>
                    <a:pt x="310621" y="111589"/>
                    <a:pt x="317236" y="98425"/>
                  </a:cubicBezTo>
                  <a:close/>
                  <a:moveTo>
                    <a:pt x="286068" y="52387"/>
                  </a:moveTo>
                  <a:cubicBezTo>
                    <a:pt x="295205" y="61448"/>
                    <a:pt x="303037" y="71803"/>
                    <a:pt x="309563" y="84748"/>
                  </a:cubicBezTo>
                  <a:cubicBezTo>
                    <a:pt x="301731" y="98986"/>
                    <a:pt x="289984" y="117108"/>
                    <a:pt x="278236" y="136525"/>
                  </a:cubicBezTo>
                  <a:cubicBezTo>
                    <a:pt x="278236" y="136525"/>
                    <a:pt x="276931" y="136525"/>
                    <a:pt x="276931" y="136525"/>
                  </a:cubicBezTo>
                  <a:cubicBezTo>
                    <a:pt x="270404" y="127464"/>
                    <a:pt x="265183" y="119697"/>
                    <a:pt x="258657" y="110636"/>
                  </a:cubicBezTo>
                  <a:cubicBezTo>
                    <a:pt x="256046" y="106753"/>
                    <a:pt x="253436" y="102870"/>
                    <a:pt x="250825" y="98986"/>
                  </a:cubicBezTo>
                  <a:cubicBezTo>
                    <a:pt x="256046" y="93809"/>
                    <a:pt x="259962" y="86042"/>
                    <a:pt x="259962" y="78275"/>
                  </a:cubicBezTo>
                  <a:cubicBezTo>
                    <a:pt x="259962" y="75687"/>
                    <a:pt x="259962" y="73098"/>
                    <a:pt x="258657" y="70509"/>
                  </a:cubicBezTo>
                  <a:cubicBezTo>
                    <a:pt x="269099" y="62742"/>
                    <a:pt x="278236" y="57564"/>
                    <a:pt x="286068" y="52387"/>
                  </a:cubicBezTo>
                  <a:close/>
                  <a:moveTo>
                    <a:pt x="73025" y="28575"/>
                  </a:moveTo>
                  <a:cubicBezTo>
                    <a:pt x="79493" y="54655"/>
                    <a:pt x="92428" y="92472"/>
                    <a:pt x="107950" y="126377"/>
                  </a:cubicBezTo>
                  <a:cubicBezTo>
                    <a:pt x="63970" y="128985"/>
                    <a:pt x="25165" y="134201"/>
                    <a:pt x="3175" y="138113"/>
                  </a:cubicBezTo>
                  <a:cubicBezTo>
                    <a:pt x="10936" y="92472"/>
                    <a:pt x="36806" y="53351"/>
                    <a:pt x="73025" y="28575"/>
                  </a:cubicBezTo>
                  <a:close/>
                  <a:moveTo>
                    <a:pt x="203200" y="4762"/>
                  </a:moveTo>
                  <a:cubicBezTo>
                    <a:pt x="230476" y="11151"/>
                    <a:pt x="255155" y="23928"/>
                    <a:pt x="274638" y="41817"/>
                  </a:cubicBezTo>
                  <a:cubicBezTo>
                    <a:pt x="268144" y="45650"/>
                    <a:pt x="260350" y="52039"/>
                    <a:pt x="251258" y="57150"/>
                  </a:cubicBezTo>
                  <a:cubicBezTo>
                    <a:pt x="246063" y="53316"/>
                    <a:pt x="239568" y="50761"/>
                    <a:pt x="233074" y="50761"/>
                  </a:cubicBezTo>
                  <a:cubicBezTo>
                    <a:pt x="230476" y="50761"/>
                    <a:pt x="227879" y="50761"/>
                    <a:pt x="225281" y="52039"/>
                  </a:cubicBezTo>
                  <a:cubicBezTo>
                    <a:pt x="216189" y="34150"/>
                    <a:pt x="208395" y="17539"/>
                    <a:pt x="203200" y="4762"/>
                  </a:cubicBezTo>
                  <a:close/>
                  <a:moveTo>
                    <a:pt x="165260" y="0"/>
                  </a:moveTo>
                  <a:cubicBezTo>
                    <a:pt x="172957" y="0"/>
                    <a:pt x="179371" y="0"/>
                    <a:pt x="185786" y="1290"/>
                  </a:cubicBezTo>
                  <a:cubicBezTo>
                    <a:pt x="192200" y="15478"/>
                    <a:pt x="199897" y="36115"/>
                    <a:pt x="212725" y="59333"/>
                  </a:cubicBezTo>
                  <a:cubicBezTo>
                    <a:pt x="207594" y="63202"/>
                    <a:pt x="205028" y="69651"/>
                    <a:pt x="205028" y="77390"/>
                  </a:cubicBezTo>
                  <a:cubicBezTo>
                    <a:pt x="205028" y="82550"/>
                    <a:pt x="206311" y="87709"/>
                    <a:pt x="208876" y="91579"/>
                  </a:cubicBezTo>
                  <a:cubicBezTo>
                    <a:pt x="198614" y="100608"/>
                    <a:pt x="188351" y="110926"/>
                    <a:pt x="179371" y="122535"/>
                  </a:cubicBezTo>
                  <a:cubicBezTo>
                    <a:pt x="178089" y="122535"/>
                    <a:pt x="178089" y="122535"/>
                    <a:pt x="176806" y="122535"/>
                  </a:cubicBezTo>
                  <a:cubicBezTo>
                    <a:pt x="158846" y="122535"/>
                    <a:pt x="139604" y="123825"/>
                    <a:pt x="122927" y="123825"/>
                  </a:cubicBezTo>
                  <a:cubicBezTo>
                    <a:pt x="104967" y="87709"/>
                    <a:pt x="92139" y="45144"/>
                    <a:pt x="85725" y="20637"/>
                  </a:cubicBezTo>
                  <a:cubicBezTo>
                    <a:pt x="108816" y="7739"/>
                    <a:pt x="135755" y="0"/>
                    <a:pt x="165260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122F4B2-3C50-4C8C-B0D2-D9B6140EE8EB}"/>
              </a:ext>
            </a:extLst>
          </p:cNvPr>
          <p:cNvGrpSpPr/>
          <p:nvPr/>
        </p:nvGrpSpPr>
        <p:grpSpPr>
          <a:xfrm>
            <a:off x="943430" y="-203200"/>
            <a:ext cx="3657859" cy="1725947"/>
            <a:chOff x="943430" y="-203200"/>
            <a:chExt cx="3657859" cy="1725947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F498798-0D8A-4EDE-B7E5-799D37E9C08F}"/>
                </a:ext>
              </a:extLst>
            </p:cNvPr>
            <p:cNvSpPr/>
            <p:nvPr/>
          </p:nvSpPr>
          <p:spPr>
            <a:xfrm>
              <a:off x="943430" y="-203200"/>
              <a:ext cx="638628" cy="1725947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îṥlide">
              <a:extLst>
                <a:ext uri="{FF2B5EF4-FFF2-40B4-BE49-F238E27FC236}">
                  <a16:creationId xmlns:a16="http://schemas.microsoft.com/office/drawing/2014/main" id="{D0312E25-98F1-4F05-B221-351C1E7809CB}"/>
                </a:ext>
              </a:extLst>
            </p:cNvPr>
            <p:cNvSpPr/>
            <p:nvPr/>
          </p:nvSpPr>
          <p:spPr>
            <a:xfrm>
              <a:off x="1714478" y="909948"/>
              <a:ext cx="2886811" cy="346648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800" b="1" dirty="0">
                  <a:solidFill>
                    <a:schemeClr val="accent4"/>
                  </a:solidFill>
                </a:rPr>
                <a:t>此处输入标题</a:t>
              </a:r>
              <a:endParaRPr lang="en-US" altLang="zh-CN" sz="2800" b="1" dirty="0">
                <a:solidFill>
                  <a:schemeClr val="accent4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EB4807D-AC00-412C-A660-C3893775DA45}"/>
                </a:ext>
              </a:extLst>
            </p:cNvPr>
            <p:cNvSpPr/>
            <p:nvPr/>
          </p:nvSpPr>
          <p:spPr>
            <a:xfrm>
              <a:off x="1282037" y="882755"/>
              <a:ext cx="432441" cy="401035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6511225"/>
      </p:ext>
    </p:extLst>
  </p:cSld>
  <p:clrMapOvr>
    <a:masterClrMapping/>
  </p:clrMapOvr>
  <p:transition spd="slow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2385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E6C56F8-E79C-4323-BD08-7B37718C441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995460"/>
            <a:ext cx="10845800" cy="3700917"/>
            <a:chOff x="673100" y="2528860"/>
            <a:chExt cx="10845800" cy="3700917"/>
          </a:xfrm>
        </p:grpSpPr>
        <p:sp>
          <p:nvSpPr>
            <p:cNvPr id="5" name="ïsḻïde">
              <a:extLst>
                <a:ext uri="{FF2B5EF4-FFF2-40B4-BE49-F238E27FC236}">
                  <a16:creationId xmlns:a16="http://schemas.microsoft.com/office/drawing/2014/main" id="{23E9BBEA-FB54-47C3-BA28-CE85931B8740}"/>
                </a:ext>
              </a:extLst>
            </p:cNvPr>
            <p:cNvSpPr txBox="1"/>
            <p:nvPr/>
          </p:nvSpPr>
          <p:spPr>
            <a:xfrm>
              <a:off x="673100" y="5497138"/>
              <a:ext cx="10845800" cy="7326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1600" dirty="0"/>
                <a:t>通过复制您的文本后，在此框中选择粘贴。通过复制您的文本后，在此框中选择粘贴。</a:t>
              </a:r>
              <a:endParaRPr lang="en-US" altLang="zh-CN" sz="1600" dirty="0"/>
            </a:p>
            <a:p>
              <a:pPr algn="ctr"/>
              <a:r>
                <a:rPr lang="zh-CN" altLang="en-US" sz="1600" dirty="0"/>
                <a:t>通过复制您的文本后，在此框中选择粘贴。</a:t>
              </a:r>
              <a:endParaRPr lang="en-US" altLang="zh-CN" sz="1600" dirty="0"/>
            </a:p>
            <a:p>
              <a:pPr algn="ctr"/>
              <a:r>
                <a:rPr lang="zh-CN" altLang="en-US" sz="1600" dirty="0"/>
                <a:t>通过复制您的文本后，在此框中选择粘贴。</a:t>
              </a:r>
              <a:endParaRPr lang="en-US" altLang="zh-CN" sz="1600" dirty="0"/>
            </a:p>
            <a:p>
              <a:pPr algn="ctr"/>
              <a:endParaRPr lang="en-US" altLang="zh-CN" sz="1600" dirty="0"/>
            </a:p>
          </p:txBody>
        </p:sp>
        <p:grpSp>
          <p:nvGrpSpPr>
            <p:cNvPr id="6" name="îSḷïḑe">
              <a:extLst>
                <a:ext uri="{FF2B5EF4-FFF2-40B4-BE49-F238E27FC236}">
                  <a16:creationId xmlns:a16="http://schemas.microsoft.com/office/drawing/2014/main" id="{35DC3808-B652-43C9-A7C2-16A1C002A9EB}"/>
                </a:ext>
              </a:extLst>
            </p:cNvPr>
            <p:cNvGrpSpPr/>
            <p:nvPr/>
          </p:nvGrpSpPr>
          <p:grpSpPr>
            <a:xfrm>
              <a:off x="2447926" y="2528860"/>
              <a:ext cx="1209674" cy="1209674"/>
              <a:chOff x="2447926" y="2528860"/>
              <a:chExt cx="1209674" cy="1209674"/>
            </a:xfrm>
          </p:grpSpPr>
          <p:sp>
            <p:nvSpPr>
              <p:cNvPr id="29" name="ïşļíḑe">
                <a:extLst>
                  <a:ext uri="{FF2B5EF4-FFF2-40B4-BE49-F238E27FC236}">
                    <a16:creationId xmlns:a16="http://schemas.microsoft.com/office/drawing/2014/main" id="{A16EC604-6BE1-42A4-9EBE-85F863C9A492}"/>
                  </a:ext>
                </a:extLst>
              </p:cNvPr>
              <p:cNvSpPr/>
              <p:nvPr/>
            </p:nvSpPr>
            <p:spPr>
              <a:xfrm>
                <a:off x="2447926" y="2528860"/>
                <a:ext cx="1209674" cy="1209674"/>
              </a:xfrm>
              <a:prstGeom prst="ellipse">
                <a:avLst/>
              </a:prstGeom>
              <a:solidFill>
                <a:schemeClr val="accent1"/>
              </a:solidFill>
              <a:ln w="22225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800" b="1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0" name="îšļîde">
                <a:extLst>
                  <a:ext uri="{FF2B5EF4-FFF2-40B4-BE49-F238E27FC236}">
                    <a16:creationId xmlns:a16="http://schemas.microsoft.com/office/drawing/2014/main" id="{D745D680-B0DB-4CEF-8A9E-B78E3A4C1DB1}"/>
                  </a:ext>
                </a:extLst>
              </p:cNvPr>
              <p:cNvSpPr/>
              <p:nvPr/>
            </p:nvSpPr>
            <p:spPr>
              <a:xfrm>
                <a:off x="2724151" y="2812026"/>
                <a:ext cx="657224" cy="643342"/>
              </a:xfrm>
              <a:custGeom>
                <a:avLst/>
                <a:gdLst>
                  <a:gd name="connsiteX0" fmla="*/ 503434 w 607215"/>
                  <a:gd name="connsiteY0" fmla="*/ 494203 h 594390"/>
                  <a:gd name="connsiteX1" fmla="*/ 501253 w 607215"/>
                  <a:gd name="connsiteY1" fmla="*/ 494385 h 594390"/>
                  <a:gd name="connsiteX2" fmla="*/ 485713 w 607215"/>
                  <a:gd name="connsiteY2" fmla="*/ 509086 h 594390"/>
                  <a:gd name="connsiteX3" fmla="*/ 491802 w 607215"/>
                  <a:gd name="connsiteY3" fmla="*/ 525603 h 594390"/>
                  <a:gd name="connsiteX4" fmla="*/ 487167 w 607215"/>
                  <a:gd name="connsiteY4" fmla="*/ 548199 h 594390"/>
                  <a:gd name="connsiteX5" fmla="*/ 491166 w 607215"/>
                  <a:gd name="connsiteY5" fmla="*/ 553009 h 594390"/>
                  <a:gd name="connsiteX6" fmla="*/ 503161 w 607215"/>
                  <a:gd name="connsiteY6" fmla="*/ 553009 h 594390"/>
                  <a:gd name="connsiteX7" fmla="*/ 515157 w 607215"/>
                  <a:gd name="connsiteY7" fmla="*/ 553009 h 594390"/>
                  <a:gd name="connsiteX8" fmla="*/ 519156 w 607215"/>
                  <a:gd name="connsiteY8" fmla="*/ 548199 h 594390"/>
                  <a:gd name="connsiteX9" fmla="*/ 514703 w 607215"/>
                  <a:gd name="connsiteY9" fmla="*/ 525784 h 594390"/>
                  <a:gd name="connsiteX10" fmla="*/ 521246 w 607215"/>
                  <a:gd name="connsiteY10" fmla="*/ 511990 h 594390"/>
                  <a:gd name="connsiteX11" fmla="*/ 503434 w 607215"/>
                  <a:gd name="connsiteY11" fmla="*/ 494203 h 594390"/>
                  <a:gd name="connsiteX12" fmla="*/ 503979 w 607215"/>
                  <a:gd name="connsiteY12" fmla="*/ 378590 h 594390"/>
                  <a:gd name="connsiteX13" fmla="*/ 499617 w 607215"/>
                  <a:gd name="connsiteY13" fmla="*/ 378771 h 594390"/>
                  <a:gd name="connsiteX14" fmla="*/ 458359 w 607215"/>
                  <a:gd name="connsiteY14" fmla="*/ 425507 h 594390"/>
                  <a:gd name="connsiteX15" fmla="*/ 458359 w 607215"/>
                  <a:gd name="connsiteY15" fmla="*/ 452368 h 594390"/>
                  <a:gd name="connsiteX16" fmla="*/ 549690 w 607215"/>
                  <a:gd name="connsiteY16" fmla="*/ 452368 h 594390"/>
                  <a:gd name="connsiteX17" fmla="*/ 549690 w 607215"/>
                  <a:gd name="connsiteY17" fmla="*/ 424146 h 594390"/>
                  <a:gd name="connsiteX18" fmla="*/ 503979 w 607215"/>
                  <a:gd name="connsiteY18" fmla="*/ 378590 h 594390"/>
                  <a:gd name="connsiteX19" fmla="*/ 503979 w 607215"/>
                  <a:gd name="connsiteY19" fmla="*/ 343107 h 594390"/>
                  <a:gd name="connsiteX20" fmla="*/ 585223 w 607215"/>
                  <a:gd name="connsiteY20" fmla="*/ 424146 h 594390"/>
                  <a:gd name="connsiteX21" fmla="*/ 585223 w 607215"/>
                  <a:gd name="connsiteY21" fmla="*/ 452368 h 594390"/>
                  <a:gd name="connsiteX22" fmla="*/ 585768 w 607215"/>
                  <a:gd name="connsiteY22" fmla="*/ 452368 h 594390"/>
                  <a:gd name="connsiteX23" fmla="*/ 607215 w 607215"/>
                  <a:gd name="connsiteY23" fmla="*/ 473876 h 594390"/>
                  <a:gd name="connsiteX24" fmla="*/ 607215 w 607215"/>
                  <a:gd name="connsiteY24" fmla="*/ 572973 h 594390"/>
                  <a:gd name="connsiteX25" fmla="*/ 585768 w 607215"/>
                  <a:gd name="connsiteY25" fmla="*/ 594390 h 594390"/>
                  <a:gd name="connsiteX26" fmla="*/ 420918 w 607215"/>
                  <a:gd name="connsiteY26" fmla="*/ 594390 h 594390"/>
                  <a:gd name="connsiteX27" fmla="*/ 399471 w 607215"/>
                  <a:gd name="connsiteY27" fmla="*/ 572973 h 594390"/>
                  <a:gd name="connsiteX28" fmla="*/ 399471 w 607215"/>
                  <a:gd name="connsiteY28" fmla="*/ 473876 h 594390"/>
                  <a:gd name="connsiteX29" fmla="*/ 420918 w 607215"/>
                  <a:gd name="connsiteY29" fmla="*/ 452459 h 594390"/>
                  <a:gd name="connsiteX30" fmla="*/ 422826 w 607215"/>
                  <a:gd name="connsiteY30" fmla="*/ 452459 h 594390"/>
                  <a:gd name="connsiteX31" fmla="*/ 422826 w 607215"/>
                  <a:gd name="connsiteY31" fmla="*/ 426233 h 594390"/>
                  <a:gd name="connsiteX32" fmla="*/ 500889 w 607215"/>
                  <a:gd name="connsiteY32" fmla="*/ 343198 h 594390"/>
                  <a:gd name="connsiteX33" fmla="*/ 503979 w 607215"/>
                  <a:gd name="connsiteY33" fmla="*/ 343107 h 594390"/>
                  <a:gd name="connsiteX34" fmla="*/ 277002 w 607215"/>
                  <a:gd name="connsiteY34" fmla="*/ 512 h 594390"/>
                  <a:gd name="connsiteX35" fmla="*/ 344162 w 607215"/>
                  <a:gd name="connsiteY35" fmla="*/ 14669 h 594390"/>
                  <a:gd name="connsiteX36" fmla="*/ 376879 w 607215"/>
                  <a:gd name="connsiteY36" fmla="*/ 45070 h 594390"/>
                  <a:gd name="connsiteX37" fmla="*/ 412867 w 607215"/>
                  <a:gd name="connsiteY37" fmla="*/ 159052 h 594390"/>
                  <a:gd name="connsiteX38" fmla="*/ 410414 w 607215"/>
                  <a:gd name="connsiteY38" fmla="*/ 169216 h 594390"/>
                  <a:gd name="connsiteX39" fmla="*/ 419956 w 607215"/>
                  <a:gd name="connsiteY39" fmla="*/ 217132 h 594390"/>
                  <a:gd name="connsiteX40" fmla="*/ 396872 w 607215"/>
                  <a:gd name="connsiteY40" fmla="*/ 257425 h 594390"/>
                  <a:gd name="connsiteX41" fmla="*/ 380605 w 607215"/>
                  <a:gd name="connsiteY41" fmla="*/ 301802 h 594390"/>
                  <a:gd name="connsiteX42" fmla="*/ 380605 w 607215"/>
                  <a:gd name="connsiteY42" fmla="*/ 357251 h 594390"/>
                  <a:gd name="connsiteX43" fmla="*/ 383513 w 607215"/>
                  <a:gd name="connsiteY43" fmla="*/ 361970 h 594390"/>
                  <a:gd name="connsiteX44" fmla="*/ 401962 w 607215"/>
                  <a:gd name="connsiteY44" fmla="*/ 371408 h 594390"/>
                  <a:gd name="connsiteX45" fmla="*/ 388511 w 607215"/>
                  <a:gd name="connsiteY45" fmla="*/ 426221 h 594390"/>
                  <a:gd name="connsiteX46" fmla="*/ 388511 w 607215"/>
                  <a:gd name="connsiteY46" fmla="*/ 428671 h 594390"/>
                  <a:gd name="connsiteX47" fmla="*/ 365064 w 607215"/>
                  <a:gd name="connsiteY47" fmla="*/ 473864 h 594390"/>
                  <a:gd name="connsiteX48" fmla="*/ 365064 w 607215"/>
                  <a:gd name="connsiteY48" fmla="*/ 572963 h 594390"/>
                  <a:gd name="connsiteX49" fmla="*/ 369063 w 607215"/>
                  <a:gd name="connsiteY49" fmla="*/ 593473 h 594390"/>
                  <a:gd name="connsiteX50" fmla="*/ 29082 w 607215"/>
                  <a:gd name="connsiteY50" fmla="*/ 593473 h 594390"/>
                  <a:gd name="connsiteX51" fmla="*/ 0 w 607215"/>
                  <a:gd name="connsiteY51" fmla="*/ 564433 h 594390"/>
                  <a:gd name="connsiteX52" fmla="*/ 0 w 607215"/>
                  <a:gd name="connsiteY52" fmla="*/ 512978 h 594390"/>
                  <a:gd name="connsiteX53" fmla="*/ 20993 w 607215"/>
                  <a:gd name="connsiteY53" fmla="*/ 468782 h 594390"/>
                  <a:gd name="connsiteX54" fmla="*/ 187849 w 607215"/>
                  <a:gd name="connsiteY54" fmla="*/ 361970 h 594390"/>
                  <a:gd name="connsiteX55" fmla="*/ 190757 w 607215"/>
                  <a:gd name="connsiteY55" fmla="*/ 357251 h 594390"/>
                  <a:gd name="connsiteX56" fmla="*/ 190757 w 607215"/>
                  <a:gd name="connsiteY56" fmla="*/ 301802 h 594390"/>
                  <a:gd name="connsiteX57" fmla="*/ 174489 w 607215"/>
                  <a:gd name="connsiteY57" fmla="*/ 257425 h 594390"/>
                  <a:gd name="connsiteX58" fmla="*/ 151315 w 607215"/>
                  <a:gd name="connsiteY58" fmla="*/ 217132 h 594390"/>
                  <a:gd name="connsiteX59" fmla="*/ 160403 w 607215"/>
                  <a:gd name="connsiteY59" fmla="*/ 169216 h 594390"/>
                  <a:gd name="connsiteX60" fmla="*/ 158040 w 607215"/>
                  <a:gd name="connsiteY60" fmla="*/ 159052 h 594390"/>
                  <a:gd name="connsiteX61" fmla="*/ 157767 w 607215"/>
                  <a:gd name="connsiteY61" fmla="*/ 103060 h 594390"/>
                  <a:gd name="connsiteX62" fmla="*/ 190484 w 607215"/>
                  <a:gd name="connsiteY62" fmla="*/ 45706 h 594390"/>
                  <a:gd name="connsiteX63" fmla="*/ 220747 w 607215"/>
                  <a:gd name="connsiteY63" fmla="*/ 20659 h 594390"/>
                  <a:gd name="connsiteX64" fmla="*/ 250192 w 607215"/>
                  <a:gd name="connsiteY64" fmla="*/ 5594 h 594390"/>
                  <a:gd name="connsiteX65" fmla="*/ 277002 w 607215"/>
                  <a:gd name="connsiteY65" fmla="*/ 512 h 59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07215" h="594390">
                    <a:moveTo>
                      <a:pt x="503434" y="494203"/>
                    </a:moveTo>
                    <a:cubicBezTo>
                      <a:pt x="502707" y="494203"/>
                      <a:pt x="501980" y="494203"/>
                      <a:pt x="501253" y="494385"/>
                    </a:cubicBezTo>
                    <a:cubicBezTo>
                      <a:pt x="493347" y="495292"/>
                      <a:pt x="486894" y="501373"/>
                      <a:pt x="485713" y="509086"/>
                    </a:cubicBezTo>
                    <a:cubicBezTo>
                      <a:pt x="484622" y="515620"/>
                      <a:pt x="487258" y="521700"/>
                      <a:pt x="491802" y="525603"/>
                    </a:cubicBezTo>
                    <a:lnTo>
                      <a:pt x="487167" y="548199"/>
                    </a:lnTo>
                    <a:cubicBezTo>
                      <a:pt x="486713" y="550740"/>
                      <a:pt x="488621" y="553009"/>
                      <a:pt x="491166" y="553009"/>
                    </a:cubicBezTo>
                    <a:lnTo>
                      <a:pt x="503161" y="553009"/>
                    </a:lnTo>
                    <a:lnTo>
                      <a:pt x="515157" y="553009"/>
                    </a:lnTo>
                    <a:cubicBezTo>
                      <a:pt x="517702" y="553009"/>
                      <a:pt x="519610" y="550740"/>
                      <a:pt x="519156" y="548199"/>
                    </a:cubicBezTo>
                    <a:lnTo>
                      <a:pt x="514703" y="525784"/>
                    </a:lnTo>
                    <a:cubicBezTo>
                      <a:pt x="518701" y="522517"/>
                      <a:pt x="521246" y="517617"/>
                      <a:pt x="521246" y="511990"/>
                    </a:cubicBezTo>
                    <a:cubicBezTo>
                      <a:pt x="521246" y="502189"/>
                      <a:pt x="513249" y="494203"/>
                      <a:pt x="503434" y="494203"/>
                    </a:cubicBezTo>
                    <a:close/>
                    <a:moveTo>
                      <a:pt x="503979" y="378590"/>
                    </a:moveTo>
                    <a:cubicBezTo>
                      <a:pt x="502525" y="378590"/>
                      <a:pt x="501071" y="378680"/>
                      <a:pt x="499617" y="378771"/>
                    </a:cubicBezTo>
                    <a:cubicBezTo>
                      <a:pt x="475898" y="380949"/>
                      <a:pt x="458359" y="401821"/>
                      <a:pt x="458359" y="425507"/>
                    </a:cubicBezTo>
                    <a:lnTo>
                      <a:pt x="458359" y="452368"/>
                    </a:lnTo>
                    <a:lnTo>
                      <a:pt x="549690" y="452368"/>
                    </a:lnTo>
                    <a:lnTo>
                      <a:pt x="549690" y="424146"/>
                    </a:lnTo>
                    <a:cubicBezTo>
                      <a:pt x="549690" y="399008"/>
                      <a:pt x="529243" y="378590"/>
                      <a:pt x="503979" y="378590"/>
                    </a:cubicBezTo>
                    <a:close/>
                    <a:moveTo>
                      <a:pt x="503979" y="343107"/>
                    </a:moveTo>
                    <a:cubicBezTo>
                      <a:pt x="548690" y="343107"/>
                      <a:pt x="585223" y="379406"/>
                      <a:pt x="585223" y="424146"/>
                    </a:cubicBezTo>
                    <a:lnTo>
                      <a:pt x="585223" y="452368"/>
                    </a:lnTo>
                    <a:lnTo>
                      <a:pt x="585768" y="452368"/>
                    </a:lnTo>
                    <a:cubicBezTo>
                      <a:pt x="597673" y="452368"/>
                      <a:pt x="607215" y="461897"/>
                      <a:pt x="607215" y="473876"/>
                    </a:cubicBezTo>
                    <a:lnTo>
                      <a:pt x="607215" y="572973"/>
                    </a:lnTo>
                    <a:cubicBezTo>
                      <a:pt x="607215" y="584861"/>
                      <a:pt x="597673" y="594390"/>
                      <a:pt x="585768" y="594390"/>
                    </a:cubicBezTo>
                    <a:lnTo>
                      <a:pt x="420918" y="594390"/>
                    </a:lnTo>
                    <a:cubicBezTo>
                      <a:pt x="409013" y="594390"/>
                      <a:pt x="399471" y="584861"/>
                      <a:pt x="399471" y="572973"/>
                    </a:cubicBezTo>
                    <a:lnTo>
                      <a:pt x="399471" y="473876"/>
                    </a:lnTo>
                    <a:cubicBezTo>
                      <a:pt x="399471" y="462078"/>
                      <a:pt x="409013" y="452459"/>
                      <a:pt x="420918" y="452459"/>
                    </a:cubicBezTo>
                    <a:lnTo>
                      <a:pt x="422826" y="452459"/>
                    </a:lnTo>
                    <a:lnTo>
                      <a:pt x="422826" y="426233"/>
                    </a:lnTo>
                    <a:cubicBezTo>
                      <a:pt x="422826" y="382310"/>
                      <a:pt x="456905" y="344922"/>
                      <a:pt x="500889" y="343198"/>
                    </a:cubicBezTo>
                    <a:cubicBezTo>
                      <a:pt x="501980" y="343107"/>
                      <a:pt x="502889" y="343107"/>
                      <a:pt x="503979" y="343107"/>
                    </a:cubicBezTo>
                    <a:close/>
                    <a:moveTo>
                      <a:pt x="277002" y="512"/>
                    </a:moveTo>
                    <a:cubicBezTo>
                      <a:pt x="306174" y="-2029"/>
                      <a:pt x="328258" y="5231"/>
                      <a:pt x="344162" y="14669"/>
                    </a:cubicBezTo>
                    <a:cubicBezTo>
                      <a:pt x="367882" y="27737"/>
                      <a:pt x="376879" y="45070"/>
                      <a:pt x="376879" y="45070"/>
                    </a:cubicBezTo>
                    <a:cubicBezTo>
                      <a:pt x="376879" y="45070"/>
                      <a:pt x="431134" y="48973"/>
                      <a:pt x="412867" y="159052"/>
                    </a:cubicBezTo>
                    <a:cubicBezTo>
                      <a:pt x="412231" y="162410"/>
                      <a:pt x="411413" y="165859"/>
                      <a:pt x="410414" y="169216"/>
                    </a:cubicBezTo>
                    <a:cubicBezTo>
                      <a:pt x="420683" y="169216"/>
                      <a:pt x="431225" y="177202"/>
                      <a:pt x="419956" y="217132"/>
                    </a:cubicBezTo>
                    <a:cubicBezTo>
                      <a:pt x="411231" y="248260"/>
                      <a:pt x="403052" y="256972"/>
                      <a:pt x="396872" y="257425"/>
                    </a:cubicBezTo>
                    <a:cubicBezTo>
                      <a:pt x="394691" y="271582"/>
                      <a:pt x="389238" y="287101"/>
                      <a:pt x="380605" y="301802"/>
                    </a:cubicBezTo>
                    <a:lnTo>
                      <a:pt x="380605" y="357251"/>
                    </a:lnTo>
                    <a:cubicBezTo>
                      <a:pt x="380605" y="359338"/>
                      <a:pt x="381695" y="361153"/>
                      <a:pt x="383513" y="361970"/>
                    </a:cubicBezTo>
                    <a:cubicBezTo>
                      <a:pt x="386876" y="363694"/>
                      <a:pt x="393328" y="366961"/>
                      <a:pt x="401962" y="371408"/>
                    </a:cubicBezTo>
                    <a:cubicBezTo>
                      <a:pt x="393237" y="388106"/>
                      <a:pt x="388511" y="406891"/>
                      <a:pt x="388511" y="426221"/>
                    </a:cubicBezTo>
                    <a:lnTo>
                      <a:pt x="388511" y="428671"/>
                    </a:lnTo>
                    <a:cubicBezTo>
                      <a:pt x="374334" y="438835"/>
                      <a:pt x="365064" y="455261"/>
                      <a:pt x="365064" y="473864"/>
                    </a:cubicBezTo>
                    <a:lnTo>
                      <a:pt x="365064" y="572963"/>
                    </a:lnTo>
                    <a:cubicBezTo>
                      <a:pt x="365064" y="580133"/>
                      <a:pt x="366519" y="587121"/>
                      <a:pt x="369063" y="593473"/>
                    </a:cubicBezTo>
                    <a:lnTo>
                      <a:pt x="29082" y="593473"/>
                    </a:lnTo>
                    <a:cubicBezTo>
                      <a:pt x="13087" y="593473"/>
                      <a:pt x="91" y="580405"/>
                      <a:pt x="0" y="564433"/>
                    </a:cubicBezTo>
                    <a:lnTo>
                      <a:pt x="0" y="512978"/>
                    </a:lnTo>
                    <a:cubicBezTo>
                      <a:pt x="0" y="495917"/>
                      <a:pt x="7725" y="479672"/>
                      <a:pt x="20993" y="468782"/>
                    </a:cubicBezTo>
                    <a:cubicBezTo>
                      <a:pt x="93697" y="409250"/>
                      <a:pt x="171945" y="369683"/>
                      <a:pt x="187849" y="361970"/>
                    </a:cubicBezTo>
                    <a:cubicBezTo>
                      <a:pt x="189666" y="360971"/>
                      <a:pt x="190757" y="359156"/>
                      <a:pt x="190757" y="357251"/>
                    </a:cubicBezTo>
                    <a:lnTo>
                      <a:pt x="190757" y="301802"/>
                    </a:lnTo>
                    <a:cubicBezTo>
                      <a:pt x="182123" y="287101"/>
                      <a:pt x="176670" y="271492"/>
                      <a:pt x="174489" y="257425"/>
                    </a:cubicBezTo>
                    <a:cubicBezTo>
                      <a:pt x="168310" y="256972"/>
                      <a:pt x="160221" y="248260"/>
                      <a:pt x="151315" y="217132"/>
                    </a:cubicBezTo>
                    <a:cubicBezTo>
                      <a:pt x="140228" y="177838"/>
                      <a:pt x="150224" y="169489"/>
                      <a:pt x="160403" y="169216"/>
                    </a:cubicBezTo>
                    <a:cubicBezTo>
                      <a:pt x="159494" y="165859"/>
                      <a:pt x="158585" y="162410"/>
                      <a:pt x="158040" y="159052"/>
                    </a:cubicBezTo>
                    <a:cubicBezTo>
                      <a:pt x="154132" y="139178"/>
                      <a:pt x="153133" y="120665"/>
                      <a:pt x="157767" y="103060"/>
                    </a:cubicBezTo>
                    <a:cubicBezTo>
                      <a:pt x="163311" y="79283"/>
                      <a:pt x="176034" y="60316"/>
                      <a:pt x="190484" y="45706"/>
                    </a:cubicBezTo>
                    <a:cubicBezTo>
                      <a:pt x="199572" y="35995"/>
                      <a:pt x="209842" y="27556"/>
                      <a:pt x="220747" y="20659"/>
                    </a:cubicBezTo>
                    <a:cubicBezTo>
                      <a:pt x="229653" y="14578"/>
                      <a:pt x="239559" y="9224"/>
                      <a:pt x="250192" y="5594"/>
                    </a:cubicBezTo>
                    <a:cubicBezTo>
                      <a:pt x="258553" y="2872"/>
                      <a:pt x="267550" y="1057"/>
                      <a:pt x="277002" y="512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ysDash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800" b="1" dirty="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" name="ïṩḻiďê">
              <a:extLst>
                <a:ext uri="{FF2B5EF4-FFF2-40B4-BE49-F238E27FC236}">
                  <a16:creationId xmlns:a16="http://schemas.microsoft.com/office/drawing/2014/main" id="{90E8E297-E98E-4C54-A694-DB10EEEB296F}"/>
                </a:ext>
              </a:extLst>
            </p:cNvPr>
            <p:cNvGrpSpPr/>
            <p:nvPr/>
          </p:nvGrpSpPr>
          <p:grpSpPr>
            <a:xfrm>
              <a:off x="1884708" y="3771872"/>
              <a:ext cx="2336110" cy="1009706"/>
              <a:chOff x="673100" y="1969213"/>
              <a:chExt cx="2336800" cy="1009706"/>
            </a:xfrm>
          </p:grpSpPr>
          <p:sp>
            <p:nvSpPr>
              <p:cNvPr id="27" name="îŝ1îḋe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73100" y="1969213"/>
                <a:ext cx="2336800" cy="42908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01.</a:t>
                </a:r>
                <a:r>
                  <a:rPr lang="zh-CN" altLang="en-US" sz="2000" b="1" dirty="0"/>
                  <a:t>此处输入标题</a:t>
                </a:r>
                <a:endParaRPr lang="en-US" altLang="zh-CN" sz="2000" b="1" dirty="0"/>
              </a:p>
            </p:txBody>
          </p:sp>
          <p:sp>
            <p:nvSpPr>
              <p:cNvPr id="28" name="išḻídê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73100" y="2398293"/>
                <a:ext cx="2336800" cy="58062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</p:txBody>
          </p:sp>
        </p:grpSp>
        <p:grpSp>
          <p:nvGrpSpPr>
            <p:cNvPr id="8" name="íŝḷïďê">
              <a:extLst>
                <a:ext uri="{FF2B5EF4-FFF2-40B4-BE49-F238E27FC236}">
                  <a16:creationId xmlns:a16="http://schemas.microsoft.com/office/drawing/2014/main" id="{6D192957-48E7-4ECF-B57C-DBB96DF2C4C8}"/>
                </a:ext>
              </a:extLst>
            </p:cNvPr>
            <p:cNvGrpSpPr/>
            <p:nvPr/>
          </p:nvGrpSpPr>
          <p:grpSpPr>
            <a:xfrm>
              <a:off x="5491163" y="2528860"/>
              <a:ext cx="1209674" cy="1209674"/>
              <a:chOff x="5491163" y="2528860"/>
              <a:chExt cx="1209674" cy="1209674"/>
            </a:xfrm>
          </p:grpSpPr>
          <p:sp>
            <p:nvSpPr>
              <p:cNvPr id="25" name="iSļiďe">
                <a:extLst>
                  <a:ext uri="{FF2B5EF4-FFF2-40B4-BE49-F238E27FC236}">
                    <a16:creationId xmlns:a16="http://schemas.microsoft.com/office/drawing/2014/main" id="{7D539861-0D35-4CAC-AE7B-C5AC7BB93499}"/>
                  </a:ext>
                </a:extLst>
              </p:cNvPr>
              <p:cNvSpPr/>
              <p:nvPr/>
            </p:nvSpPr>
            <p:spPr>
              <a:xfrm>
                <a:off x="5491163" y="2528860"/>
                <a:ext cx="1209674" cy="1209674"/>
              </a:xfrm>
              <a:prstGeom prst="ellipse">
                <a:avLst/>
              </a:prstGeom>
              <a:solidFill>
                <a:schemeClr val="accent2"/>
              </a:solidFill>
              <a:ln w="22225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800" b="1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6" name="íŝḷîḋê">
                <a:extLst>
                  <a:ext uri="{FF2B5EF4-FFF2-40B4-BE49-F238E27FC236}">
                    <a16:creationId xmlns:a16="http://schemas.microsoft.com/office/drawing/2014/main" id="{EB0F58E3-265E-4AB0-A1A9-4EE2EC008A90}"/>
                  </a:ext>
                </a:extLst>
              </p:cNvPr>
              <p:cNvSpPr/>
              <p:nvPr/>
            </p:nvSpPr>
            <p:spPr>
              <a:xfrm>
                <a:off x="5767388" y="2838008"/>
                <a:ext cx="657224" cy="591380"/>
              </a:xfrm>
              <a:custGeom>
                <a:avLst/>
                <a:gdLst>
                  <a:gd name="connsiteX0" fmla="*/ 465730 w 609191"/>
                  <a:gd name="connsiteY0" fmla="*/ 360460 h 548159"/>
                  <a:gd name="connsiteX1" fmla="*/ 465730 w 609191"/>
                  <a:gd name="connsiteY1" fmla="*/ 404898 h 548159"/>
                  <a:gd name="connsiteX2" fmla="*/ 421230 w 609191"/>
                  <a:gd name="connsiteY2" fmla="*/ 404898 h 548159"/>
                  <a:gd name="connsiteX3" fmla="*/ 421230 w 609191"/>
                  <a:gd name="connsiteY3" fmla="*/ 439197 h 548159"/>
                  <a:gd name="connsiteX4" fmla="*/ 465730 w 609191"/>
                  <a:gd name="connsiteY4" fmla="*/ 439197 h 548159"/>
                  <a:gd name="connsiteX5" fmla="*/ 465730 w 609191"/>
                  <a:gd name="connsiteY5" fmla="*/ 483635 h 548159"/>
                  <a:gd name="connsiteX6" fmla="*/ 499982 w 609191"/>
                  <a:gd name="connsiteY6" fmla="*/ 483635 h 548159"/>
                  <a:gd name="connsiteX7" fmla="*/ 499982 w 609191"/>
                  <a:gd name="connsiteY7" fmla="*/ 439197 h 548159"/>
                  <a:gd name="connsiteX8" fmla="*/ 544577 w 609191"/>
                  <a:gd name="connsiteY8" fmla="*/ 439197 h 548159"/>
                  <a:gd name="connsiteX9" fmla="*/ 544577 w 609191"/>
                  <a:gd name="connsiteY9" fmla="*/ 404898 h 548159"/>
                  <a:gd name="connsiteX10" fmla="*/ 499982 w 609191"/>
                  <a:gd name="connsiteY10" fmla="*/ 404898 h 548159"/>
                  <a:gd name="connsiteX11" fmla="*/ 499982 w 609191"/>
                  <a:gd name="connsiteY11" fmla="*/ 360460 h 548159"/>
                  <a:gd name="connsiteX12" fmla="*/ 482809 w 609191"/>
                  <a:gd name="connsiteY12" fmla="*/ 295746 h 548159"/>
                  <a:gd name="connsiteX13" fmla="*/ 609191 w 609191"/>
                  <a:gd name="connsiteY13" fmla="*/ 421953 h 548159"/>
                  <a:gd name="connsiteX14" fmla="*/ 482809 w 609191"/>
                  <a:gd name="connsiteY14" fmla="*/ 548159 h 548159"/>
                  <a:gd name="connsiteX15" fmla="*/ 356426 w 609191"/>
                  <a:gd name="connsiteY15" fmla="*/ 421953 h 548159"/>
                  <a:gd name="connsiteX16" fmla="*/ 482809 w 609191"/>
                  <a:gd name="connsiteY16" fmla="*/ 295746 h 548159"/>
                  <a:gd name="connsiteX17" fmla="*/ 256102 w 609191"/>
                  <a:gd name="connsiteY17" fmla="*/ 446 h 548159"/>
                  <a:gd name="connsiteX18" fmla="*/ 318064 w 609191"/>
                  <a:gd name="connsiteY18" fmla="*/ 13618 h 548159"/>
                  <a:gd name="connsiteX19" fmla="*/ 348333 w 609191"/>
                  <a:gd name="connsiteY19" fmla="*/ 41667 h 548159"/>
                  <a:gd name="connsiteX20" fmla="*/ 381544 w 609191"/>
                  <a:gd name="connsiteY20" fmla="*/ 146945 h 548159"/>
                  <a:gd name="connsiteX21" fmla="*/ 379267 w 609191"/>
                  <a:gd name="connsiteY21" fmla="*/ 156232 h 548159"/>
                  <a:gd name="connsiteX22" fmla="*/ 388186 w 609191"/>
                  <a:gd name="connsiteY22" fmla="*/ 200485 h 548159"/>
                  <a:gd name="connsiteX23" fmla="*/ 366742 w 609191"/>
                  <a:gd name="connsiteY23" fmla="*/ 237725 h 548159"/>
                  <a:gd name="connsiteX24" fmla="*/ 351749 w 609191"/>
                  <a:gd name="connsiteY24" fmla="*/ 278851 h 548159"/>
                  <a:gd name="connsiteX25" fmla="*/ 351749 w 609191"/>
                  <a:gd name="connsiteY25" fmla="*/ 322915 h 548159"/>
                  <a:gd name="connsiteX26" fmla="*/ 317969 w 609191"/>
                  <a:gd name="connsiteY26" fmla="*/ 422507 h 548159"/>
                  <a:gd name="connsiteX27" fmla="*/ 376800 w 609191"/>
                  <a:gd name="connsiteY27" fmla="*/ 548159 h 548159"/>
                  <a:gd name="connsiteX28" fmla="*/ 26853 w 609191"/>
                  <a:gd name="connsiteY28" fmla="*/ 548159 h 548159"/>
                  <a:gd name="connsiteX29" fmla="*/ 0 w 609191"/>
                  <a:gd name="connsiteY29" fmla="*/ 521437 h 548159"/>
                  <a:gd name="connsiteX30" fmla="*/ 0 w 609191"/>
                  <a:gd name="connsiteY30" fmla="*/ 473867 h 548159"/>
                  <a:gd name="connsiteX31" fmla="*/ 19452 w 609191"/>
                  <a:gd name="connsiteY31" fmla="*/ 433120 h 548159"/>
                  <a:gd name="connsiteX32" fmla="*/ 173740 w 609191"/>
                  <a:gd name="connsiteY32" fmla="*/ 334286 h 548159"/>
                  <a:gd name="connsiteX33" fmla="*/ 176586 w 609191"/>
                  <a:gd name="connsiteY33" fmla="*/ 330021 h 548159"/>
                  <a:gd name="connsiteX34" fmla="*/ 176586 w 609191"/>
                  <a:gd name="connsiteY34" fmla="*/ 278851 h 548159"/>
                  <a:gd name="connsiteX35" fmla="*/ 161594 w 609191"/>
                  <a:gd name="connsiteY35" fmla="*/ 237725 h 548159"/>
                  <a:gd name="connsiteX36" fmla="*/ 140149 w 609191"/>
                  <a:gd name="connsiteY36" fmla="*/ 200485 h 548159"/>
                  <a:gd name="connsiteX37" fmla="*/ 148499 w 609191"/>
                  <a:gd name="connsiteY37" fmla="*/ 156232 h 548159"/>
                  <a:gd name="connsiteX38" fmla="*/ 146222 w 609191"/>
                  <a:gd name="connsiteY38" fmla="*/ 146756 h 548159"/>
                  <a:gd name="connsiteX39" fmla="*/ 146032 w 609191"/>
                  <a:gd name="connsiteY39" fmla="*/ 95111 h 548159"/>
                  <a:gd name="connsiteX40" fmla="*/ 176207 w 609191"/>
                  <a:gd name="connsiteY40" fmla="*/ 42141 h 548159"/>
                  <a:gd name="connsiteX41" fmla="*/ 204199 w 609191"/>
                  <a:gd name="connsiteY41" fmla="*/ 19019 h 548159"/>
                  <a:gd name="connsiteX42" fmla="*/ 231431 w 609191"/>
                  <a:gd name="connsiteY42" fmla="*/ 5184 h 548159"/>
                  <a:gd name="connsiteX43" fmla="*/ 256102 w 609191"/>
                  <a:gd name="connsiteY43" fmla="*/ 446 h 548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609191" h="548159">
                    <a:moveTo>
                      <a:pt x="465730" y="360460"/>
                    </a:moveTo>
                    <a:lnTo>
                      <a:pt x="465730" y="404898"/>
                    </a:lnTo>
                    <a:lnTo>
                      <a:pt x="421230" y="404898"/>
                    </a:lnTo>
                    <a:lnTo>
                      <a:pt x="421230" y="439197"/>
                    </a:lnTo>
                    <a:lnTo>
                      <a:pt x="465730" y="439197"/>
                    </a:lnTo>
                    <a:lnTo>
                      <a:pt x="465730" y="483635"/>
                    </a:lnTo>
                    <a:lnTo>
                      <a:pt x="499982" y="483635"/>
                    </a:lnTo>
                    <a:lnTo>
                      <a:pt x="499982" y="439197"/>
                    </a:lnTo>
                    <a:lnTo>
                      <a:pt x="544577" y="439197"/>
                    </a:lnTo>
                    <a:lnTo>
                      <a:pt x="544577" y="404898"/>
                    </a:lnTo>
                    <a:lnTo>
                      <a:pt x="499982" y="404898"/>
                    </a:lnTo>
                    <a:lnTo>
                      <a:pt x="499982" y="360460"/>
                    </a:lnTo>
                    <a:close/>
                    <a:moveTo>
                      <a:pt x="482809" y="295746"/>
                    </a:moveTo>
                    <a:cubicBezTo>
                      <a:pt x="552642" y="295746"/>
                      <a:pt x="609191" y="352217"/>
                      <a:pt x="609191" y="421953"/>
                    </a:cubicBezTo>
                    <a:cubicBezTo>
                      <a:pt x="609191" y="491688"/>
                      <a:pt x="552642" y="548159"/>
                      <a:pt x="482809" y="548159"/>
                    </a:cubicBezTo>
                    <a:cubicBezTo>
                      <a:pt x="413071" y="548159"/>
                      <a:pt x="356426" y="491688"/>
                      <a:pt x="356426" y="421953"/>
                    </a:cubicBezTo>
                    <a:cubicBezTo>
                      <a:pt x="356426" y="352217"/>
                      <a:pt x="412976" y="295746"/>
                      <a:pt x="482809" y="295746"/>
                    </a:cubicBezTo>
                    <a:close/>
                    <a:moveTo>
                      <a:pt x="256102" y="446"/>
                    </a:moveTo>
                    <a:cubicBezTo>
                      <a:pt x="283050" y="-1828"/>
                      <a:pt x="303356" y="4900"/>
                      <a:pt x="318064" y="13618"/>
                    </a:cubicBezTo>
                    <a:cubicBezTo>
                      <a:pt x="339983" y="25747"/>
                      <a:pt x="348333" y="41667"/>
                      <a:pt x="348333" y="41667"/>
                    </a:cubicBezTo>
                    <a:cubicBezTo>
                      <a:pt x="348333" y="41667"/>
                      <a:pt x="398434" y="45173"/>
                      <a:pt x="381544" y="146945"/>
                    </a:cubicBezTo>
                    <a:cubicBezTo>
                      <a:pt x="380975" y="149978"/>
                      <a:pt x="380216" y="153105"/>
                      <a:pt x="379267" y="156232"/>
                    </a:cubicBezTo>
                    <a:cubicBezTo>
                      <a:pt x="388946" y="156232"/>
                      <a:pt x="398624" y="163623"/>
                      <a:pt x="388186" y="200485"/>
                    </a:cubicBezTo>
                    <a:cubicBezTo>
                      <a:pt x="380026" y="229292"/>
                      <a:pt x="372435" y="237251"/>
                      <a:pt x="366742" y="237725"/>
                    </a:cubicBezTo>
                    <a:cubicBezTo>
                      <a:pt x="364749" y="250802"/>
                      <a:pt x="359530" y="265206"/>
                      <a:pt x="351749" y="278851"/>
                    </a:cubicBezTo>
                    <a:lnTo>
                      <a:pt x="351749" y="322915"/>
                    </a:lnTo>
                    <a:cubicBezTo>
                      <a:pt x="330589" y="350584"/>
                      <a:pt x="317969" y="385077"/>
                      <a:pt x="317969" y="422507"/>
                    </a:cubicBezTo>
                    <a:cubicBezTo>
                      <a:pt x="317969" y="472920"/>
                      <a:pt x="340837" y="518120"/>
                      <a:pt x="376800" y="548159"/>
                    </a:cubicBezTo>
                    <a:lnTo>
                      <a:pt x="26853" y="548159"/>
                    </a:lnTo>
                    <a:cubicBezTo>
                      <a:pt x="12051" y="548159"/>
                      <a:pt x="0" y="536219"/>
                      <a:pt x="0" y="521437"/>
                    </a:cubicBezTo>
                    <a:lnTo>
                      <a:pt x="0" y="473867"/>
                    </a:lnTo>
                    <a:cubicBezTo>
                      <a:pt x="0" y="458137"/>
                      <a:pt x="7211" y="443070"/>
                      <a:pt x="19452" y="433120"/>
                    </a:cubicBezTo>
                    <a:cubicBezTo>
                      <a:pt x="86633" y="377970"/>
                      <a:pt x="159032" y="341487"/>
                      <a:pt x="173740" y="334286"/>
                    </a:cubicBezTo>
                    <a:cubicBezTo>
                      <a:pt x="175353" y="333528"/>
                      <a:pt x="176396" y="331917"/>
                      <a:pt x="176586" y="330021"/>
                    </a:cubicBezTo>
                    <a:lnTo>
                      <a:pt x="176586" y="278851"/>
                    </a:lnTo>
                    <a:cubicBezTo>
                      <a:pt x="168616" y="265206"/>
                      <a:pt x="163587" y="250802"/>
                      <a:pt x="161594" y="237725"/>
                    </a:cubicBezTo>
                    <a:cubicBezTo>
                      <a:pt x="155901" y="237251"/>
                      <a:pt x="148310" y="229197"/>
                      <a:pt x="140149" y="200485"/>
                    </a:cubicBezTo>
                    <a:cubicBezTo>
                      <a:pt x="129806" y="164192"/>
                      <a:pt x="139200" y="156516"/>
                      <a:pt x="148499" y="156232"/>
                    </a:cubicBezTo>
                    <a:cubicBezTo>
                      <a:pt x="147645" y="153105"/>
                      <a:pt x="146886" y="149978"/>
                      <a:pt x="146222" y="146756"/>
                    </a:cubicBezTo>
                    <a:cubicBezTo>
                      <a:pt x="142711" y="128467"/>
                      <a:pt x="141667" y="111410"/>
                      <a:pt x="146032" y="95111"/>
                    </a:cubicBezTo>
                    <a:cubicBezTo>
                      <a:pt x="151061" y="73222"/>
                      <a:pt x="162922" y="55691"/>
                      <a:pt x="176207" y="42141"/>
                    </a:cubicBezTo>
                    <a:cubicBezTo>
                      <a:pt x="184557" y="33233"/>
                      <a:pt x="194046" y="25463"/>
                      <a:pt x="204199" y="19019"/>
                    </a:cubicBezTo>
                    <a:cubicBezTo>
                      <a:pt x="212454" y="13334"/>
                      <a:pt x="221563" y="8406"/>
                      <a:pt x="231431" y="5184"/>
                    </a:cubicBezTo>
                    <a:cubicBezTo>
                      <a:pt x="239117" y="2626"/>
                      <a:pt x="247373" y="825"/>
                      <a:pt x="256102" y="446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ysDash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800" b="1" dirty="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" name="îṡḻíďé">
              <a:extLst>
                <a:ext uri="{FF2B5EF4-FFF2-40B4-BE49-F238E27FC236}">
                  <a16:creationId xmlns:a16="http://schemas.microsoft.com/office/drawing/2014/main" id="{3E3917EA-89BA-4E4D-865F-AB8EF08EC469}"/>
                </a:ext>
              </a:extLst>
            </p:cNvPr>
            <p:cNvGrpSpPr/>
            <p:nvPr/>
          </p:nvGrpSpPr>
          <p:grpSpPr>
            <a:xfrm>
              <a:off x="4927946" y="3771872"/>
              <a:ext cx="2336110" cy="1009706"/>
              <a:chOff x="673100" y="1969213"/>
              <a:chExt cx="2336800" cy="1009706"/>
            </a:xfrm>
          </p:grpSpPr>
          <p:sp>
            <p:nvSpPr>
              <p:cNvPr id="23" name="iŝľidè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73100" y="1969213"/>
                <a:ext cx="2336800" cy="42908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02.</a:t>
                </a:r>
                <a:r>
                  <a:rPr lang="zh-CN" altLang="en-US" sz="2000" b="1" dirty="0"/>
                  <a:t>此处输入标题</a:t>
                </a:r>
                <a:endParaRPr lang="en-US" altLang="zh-CN" sz="2000" b="1" dirty="0"/>
              </a:p>
            </p:txBody>
          </p:sp>
          <p:sp>
            <p:nvSpPr>
              <p:cNvPr id="24" name="íSlïdè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73100" y="2398293"/>
                <a:ext cx="2336800" cy="58062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</p:txBody>
          </p:sp>
        </p:grpSp>
        <p:grpSp>
          <p:nvGrpSpPr>
            <p:cNvPr id="10" name="íšļïḋê">
              <a:extLst>
                <a:ext uri="{FF2B5EF4-FFF2-40B4-BE49-F238E27FC236}">
                  <a16:creationId xmlns:a16="http://schemas.microsoft.com/office/drawing/2014/main" id="{38272024-56D2-497F-A0E1-CF16B6C2BD27}"/>
                </a:ext>
              </a:extLst>
            </p:cNvPr>
            <p:cNvGrpSpPr/>
            <p:nvPr/>
          </p:nvGrpSpPr>
          <p:grpSpPr>
            <a:xfrm>
              <a:off x="8534400" y="2528860"/>
              <a:ext cx="1209674" cy="1209674"/>
              <a:chOff x="8534400" y="2528860"/>
              <a:chExt cx="1209674" cy="1209674"/>
            </a:xfrm>
          </p:grpSpPr>
          <p:sp>
            <p:nvSpPr>
              <p:cNvPr id="21" name="îśḷîďe">
                <a:extLst>
                  <a:ext uri="{FF2B5EF4-FFF2-40B4-BE49-F238E27FC236}">
                    <a16:creationId xmlns:a16="http://schemas.microsoft.com/office/drawing/2014/main" id="{7D8630ED-BE4E-4D4F-9FA4-B083C56D3E56}"/>
                  </a:ext>
                </a:extLst>
              </p:cNvPr>
              <p:cNvSpPr/>
              <p:nvPr/>
            </p:nvSpPr>
            <p:spPr>
              <a:xfrm>
                <a:off x="8534400" y="2528860"/>
                <a:ext cx="1209674" cy="1209674"/>
              </a:xfrm>
              <a:prstGeom prst="ellipse">
                <a:avLst/>
              </a:prstGeom>
              <a:solidFill>
                <a:schemeClr val="accent3"/>
              </a:solidFill>
              <a:ln w="22225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800" b="1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iṣḻîdè">
                <a:extLst>
                  <a:ext uri="{FF2B5EF4-FFF2-40B4-BE49-F238E27FC236}">
                    <a16:creationId xmlns:a16="http://schemas.microsoft.com/office/drawing/2014/main" id="{C9CAD707-9AC8-4749-AF23-4447551B42FD}"/>
                  </a:ext>
                </a:extLst>
              </p:cNvPr>
              <p:cNvSpPr/>
              <p:nvPr/>
            </p:nvSpPr>
            <p:spPr>
              <a:xfrm>
                <a:off x="8810625" y="2837368"/>
                <a:ext cx="657224" cy="592660"/>
              </a:xfrm>
              <a:custGeom>
                <a:avLst/>
                <a:gdLst>
                  <a:gd name="connsiteX0" fmla="*/ 521432 w 608344"/>
                  <a:gd name="connsiteY0" fmla="*/ 370453 h 548582"/>
                  <a:gd name="connsiteX1" fmla="*/ 465737 w 608344"/>
                  <a:gd name="connsiteY1" fmla="*/ 425787 h 548582"/>
                  <a:gd name="connsiteX2" fmla="*/ 442491 w 608344"/>
                  <a:gd name="connsiteY2" fmla="*/ 402479 h 548582"/>
                  <a:gd name="connsiteX3" fmla="*/ 418201 w 608344"/>
                  <a:gd name="connsiteY3" fmla="*/ 426545 h 548582"/>
                  <a:gd name="connsiteX4" fmla="*/ 441447 w 608344"/>
                  <a:gd name="connsiteY4" fmla="*/ 449948 h 548582"/>
                  <a:gd name="connsiteX5" fmla="*/ 465642 w 608344"/>
                  <a:gd name="connsiteY5" fmla="*/ 474204 h 548582"/>
                  <a:gd name="connsiteX6" fmla="*/ 489932 w 608344"/>
                  <a:gd name="connsiteY6" fmla="*/ 450043 h 548582"/>
                  <a:gd name="connsiteX7" fmla="*/ 545532 w 608344"/>
                  <a:gd name="connsiteY7" fmla="*/ 394709 h 548582"/>
                  <a:gd name="connsiteX8" fmla="*/ 481962 w 608344"/>
                  <a:gd name="connsiteY8" fmla="*/ 296170 h 548582"/>
                  <a:gd name="connsiteX9" fmla="*/ 608344 w 608344"/>
                  <a:gd name="connsiteY9" fmla="*/ 422376 h 548582"/>
                  <a:gd name="connsiteX10" fmla="*/ 481962 w 608344"/>
                  <a:gd name="connsiteY10" fmla="*/ 548582 h 548582"/>
                  <a:gd name="connsiteX11" fmla="*/ 355579 w 608344"/>
                  <a:gd name="connsiteY11" fmla="*/ 422376 h 548582"/>
                  <a:gd name="connsiteX12" fmla="*/ 481962 w 608344"/>
                  <a:gd name="connsiteY12" fmla="*/ 296170 h 548582"/>
                  <a:gd name="connsiteX13" fmla="*/ 255835 w 608344"/>
                  <a:gd name="connsiteY13" fmla="*/ 446 h 548582"/>
                  <a:gd name="connsiteX14" fmla="*/ 317801 w 608344"/>
                  <a:gd name="connsiteY14" fmla="*/ 13616 h 548582"/>
                  <a:gd name="connsiteX15" fmla="*/ 348072 w 608344"/>
                  <a:gd name="connsiteY15" fmla="*/ 41661 h 548582"/>
                  <a:gd name="connsiteX16" fmla="*/ 381190 w 608344"/>
                  <a:gd name="connsiteY16" fmla="*/ 146831 h 548582"/>
                  <a:gd name="connsiteX17" fmla="*/ 378913 w 608344"/>
                  <a:gd name="connsiteY17" fmla="*/ 156211 h 548582"/>
                  <a:gd name="connsiteX18" fmla="*/ 387833 w 608344"/>
                  <a:gd name="connsiteY18" fmla="*/ 200458 h 548582"/>
                  <a:gd name="connsiteX19" fmla="*/ 366387 w 608344"/>
                  <a:gd name="connsiteY19" fmla="*/ 237694 h 548582"/>
                  <a:gd name="connsiteX20" fmla="*/ 351393 w 608344"/>
                  <a:gd name="connsiteY20" fmla="*/ 278720 h 548582"/>
                  <a:gd name="connsiteX21" fmla="*/ 351393 w 608344"/>
                  <a:gd name="connsiteY21" fmla="*/ 322873 h 548582"/>
                  <a:gd name="connsiteX22" fmla="*/ 317611 w 608344"/>
                  <a:gd name="connsiteY22" fmla="*/ 422358 h 548582"/>
                  <a:gd name="connsiteX23" fmla="*/ 376635 w 608344"/>
                  <a:gd name="connsiteY23" fmla="*/ 548088 h 548582"/>
                  <a:gd name="connsiteX24" fmla="*/ 26855 w 608344"/>
                  <a:gd name="connsiteY24" fmla="*/ 548088 h 548582"/>
                  <a:gd name="connsiteX25" fmla="*/ 0 w 608344"/>
                  <a:gd name="connsiteY25" fmla="*/ 521274 h 548582"/>
                  <a:gd name="connsiteX26" fmla="*/ 0 w 608344"/>
                  <a:gd name="connsiteY26" fmla="*/ 473806 h 548582"/>
                  <a:gd name="connsiteX27" fmla="*/ 19453 w 608344"/>
                  <a:gd name="connsiteY27" fmla="*/ 432969 h 548582"/>
                  <a:gd name="connsiteX28" fmla="*/ 173751 w 608344"/>
                  <a:gd name="connsiteY28" fmla="*/ 334242 h 548582"/>
                  <a:gd name="connsiteX29" fmla="*/ 176408 w 608344"/>
                  <a:gd name="connsiteY29" fmla="*/ 329884 h 548582"/>
                  <a:gd name="connsiteX30" fmla="*/ 176408 w 608344"/>
                  <a:gd name="connsiteY30" fmla="*/ 278720 h 548582"/>
                  <a:gd name="connsiteX31" fmla="*/ 161320 w 608344"/>
                  <a:gd name="connsiteY31" fmla="*/ 237694 h 548582"/>
                  <a:gd name="connsiteX32" fmla="*/ 139969 w 608344"/>
                  <a:gd name="connsiteY32" fmla="*/ 200458 h 548582"/>
                  <a:gd name="connsiteX33" fmla="*/ 148320 w 608344"/>
                  <a:gd name="connsiteY33" fmla="*/ 156211 h 548582"/>
                  <a:gd name="connsiteX34" fmla="*/ 146042 w 608344"/>
                  <a:gd name="connsiteY34" fmla="*/ 146736 h 548582"/>
                  <a:gd name="connsiteX35" fmla="*/ 145758 w 608344"/>
                  <a:gd name="connsiteY35" fmla="*/ 95099 h 548582"/>
                  <a:gd name="connsiteX36" fmla="*/ 176029 w 608344"/>
                  <a:gd name="connsiteY36" fmla="*/ 42135 h 548582"/>
                  <a:gd name="connsiteX37" fmla="*/ 203928 w 608344"/>
                  <a:gd name="connsiteY37" fmla="*/ 19017 h 548582"/>
                  <a:gd name="connsiteX38" fmla="*/ 231162 w 608344"/>
                  <a:gd name="connsiteY38" fmla="*/ 5089 h 548582"/>
                  <a:gd name="connsiteX39" fmla="*/ 255835 w 608344"/>
                  <a:gd name="connsiteY39" fmla="*/ 446 h 54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08344" h="548582">
                    <a:moveTo>
                      <a:pt x="521432" y="370453"/>
                    </a:moveTo>
                    <a:lnTo>
                      <a:pt x="465737" y="425787"/>
                    </a:lnTo>
                    <a:lnTo>
                      <a:pt x="442491" y="402479"/>
                    </a:lnTo>
                    <a:lnTo>
                      <a:pt x="418201" y="426545"/>
                    </a:lnTo>
                    <a:lnTo>
                      <a:pt x="441447" y="449948"/>
                    </a:lnTo>
                    <a:lnTo>
                      <a:pt x="465642" y="474204"/>
                    </a:lnTo>
                    <a:lnTo>
                      <a:pt x="489932" y="450043"/>
                    </a:lnTo>
                    <a:lnTo>
                      <a:pt x="545532" y="394709"/>
                    </a:lnTo>
                    <a:close/>
                    <a:moveTo>
                      <a:pt x="481962" y="296170"/>
                    </a:moveTo>
                    <a:cubicBezTo>
                      <a:pt x="551795" y="296170"/>
                      <a:pt x="608344" y="352641"/>
                      <a:pt x="608344" y="422376"/>
                    </a:cubicBezTo>
                    <a:cubicBezTo>
                      <a:pt x="608344" y="492111"/>
                      <a:pt x="551795" y="548582"/>
                      <a:pt x="481962" y="548582"/>
                    </a:cubicBezTo>
                    <a:cubicBezTo>
                      <a:pt x="412129" y="548582"/>
                      <a:pt x="355579" y="492111"/>
                      <a:pt x="355579" y="422376"/>
                    </a:cubicBezTo>
                    <a:cubicBezTo>
                      <a:pt x="355579" y="352641"/>
                      <a:pt x="412129" y="296170"/>
                      <a:pt x="481962" y="296170"/>
                    </a:cubicBezTo>
                    <a:close/>
                    <a:moveTo>
                      <a:pt x="255835" y="446"/>
                    </a:moveTo>
                    <a:cubicBezTo>
                      <a:pt x="282785" y="-1828"/>
                      <a:pt x="303187" y="4899"/>
                      <a:pt x="317801" y="13616"/>
                    </a:cubicBezTo>
                    <a:cubicBezTo>
                      <a:pt x="339721" y="25744"/>
                      <a:pt x="348072" y="41661"/>
                      <a:pt x="348072" y="41661"/>
                    </a:cubicBezTo>
                    <a:cubicBezTo>
                      <a:pt x="348072" y="41661"/>
                      <a:pt x="398176" y="45167"/>
                      <a:pt x="381190" y="146831"/>
                    </a:cubicBezTo>
                    <a:cubicBezTo>
                      <a:pt x="380621" y="149863"/>
                      <a:pt x="379862" y="153085"/>
                      <a:pt x="378913" y="156211"/>
                    </a:cubicBezTo>
                    <a:cubicBezTo>
                      <a:pt x="388592" y="156211"/>
                      <a:pt x="398271" y="163507"/>
                      <a:pt x="387833" y="200458"/>
                    </a:cubicBezTo>
                    <a:cubicBezTo>
                      <a:pt x="379672" y="229262"/>
                      <a:pt x="372080" y="237221"/>
                      <a:pt x="366387" y="237694"/>
                    </a:cubicBezTo>
                    <a:cubicBezTo>
                      <a:pt x="364394" y="250675"/>
                      <a:pt x="359175" y="265076"/>
                      <a:pt x="351393" y="278720"/>
                    </a:cubicBezTo>
                    <a:lnTo>
                      <a:pt x="351393" y="322873"/>
                    </a:lnTo>
                    <a:cubicBezTo>
                      <a:pt x="330232" y="350539"/>
                      <a:pt x="317611" y="385027"/>
                      <a:pt x="317611" y="422358"/>
                    </a:cubicBezTo>
                    <a:cubicBezTo>
                      <a:pt x="317611" y="472764"/>
                      <a:pt x="340480" y="518053"/>
                      <a:pt x="376635" y="548088"/>
                    </a:cubicBezTo>
                    <a:lnTo>
                      <a:pt x="26855" y="548088"/>
                    </a:lnTo>
                    <a:cubicBezTo>
                      <a:pt x="12052" y="548088"/>
                      <a:pt x="0" y="536055"/>
                      <a:pt x="0" y="521274"/>
                    </a:cubicBezTo>
                    <a:lnTo>
                      <a:pt x="0" y="473806"/>
                    </a:lnTo>
                    <a:cubicBezTo>
                      <a:pt x="0" y="457983"/>
                      <a:pt x="7212" y="443013"/>
                      <a:pt x="19453" y="432969"/>
                    </a:cubicBezTo>
                    <a:cubicBezTo>
                      <a:pt x="86638" y="377921"/>
                      <a:pt x="159043" y="341443"/>
                      <a:pt x="173751" y="334242"/>
                    </a:cubicBezTo>
                    <a:cubicBezTo>
                      <a:pt x="175365" y="333484"/>
                      <a:pt x="176408" y="331779"/>
                      <a:pt x="176408" y="329884"/>
                    </a:cubicBezTo>
                    <a:lnTo>
                      <a:pt x="176408" y="278720"/>
                    </a:lnTo>
                    <a:cubicBezTo>
                      <a:pt x="168437" y="265076"/>
                      <a:pt x="163313" y="250675"/>
                      <a:pt x="161320" y="237694"/>
                    </a:cubicBezTo>
                    <a:cubicBezTo>
                      <a:pt x="155627" y="237221"/>
                      <a:pt x="148035" y="229072"/>
                      <a:pt x="139969" y="200458"/>
                    </a:cubicBezTo>
                    <a:cubicBezTo>
                      <a:pt x="129531" y="164170"/>
                      <a:pt x="138925" y="156496"/>
                      <a:pt x="148320" y="156211"/>
                    </a:cubicBezTo>
                    <a:cubicBezTo>
                      <a:pt x="147371" y="153085"/>
                      <a:pt x="146612" y="149863"/>
                      <a:pt x="146042" y="146736"/>
                    </a:cubicBezTo>
                    <a:cubicBezTo>
                      <a:pt x="142436" y="128450"/>
                      <a:pt x="141487" y="111396"/>
                      <a:pt x="145758" y="95099"/>
                    </a:cubicBezTo>
                    <a:cubicBezTo>
                      <a:pt x="150787" y="73212"/>
                      <a:pt x="162744" y="55684"/>
                      <a:pt x="176029" y="42135"/>
                    </a:cubicBezTo>
                    <a:cubicBezTo>
                      <a:pt x="184379" y="33134"/>
                      <a:pt x="193869" y="25459"/>
                      <a:pt x="203928" y="19017"/>
                    </a:cubicBezTo>
                    <a:cubicBezTo>
                      <a:pt x="212183" y="13332"/>
                      <a:pt x="221293" y="8405"/>
                      <a:pt x="231162" y="5089"/>
                    </a:cubicBezTo>
                    <a:cubicBezTo>
                      <a:pt x="238849" y="2625"/>
                      <a:pt x="247105" y="825"/>
                      <a:pt x="255835" y="446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ysDash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800" b="1" dirty="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" name="išľíďê">
              <a:extLst>
                <a:ext uri="{FF2B5EF4-FFF2-40B4-BE49-F238E27FC236}">
                  <a16:creationId xmlns:a16="http://schemas.microsoft.com/office/drawing/2014/main" id="{3F40B2B1-8AE9-4235-A398-08AD2902AAA9}"/>
                </a:ext>
              </a:extLst>
            </p:cNvPr>
            <p:cNvGrpSpPr/>
            <p:nvPr/>
          </p:nvGrpSpPr>
          <p:grpSpPr>
            <a:xfrm>
              <a:off x="7971182" y="3771872"/>
              <a:ext cx="2336110" cy="1009706"/>
              <a:chOff x="673100" y="1969213"/>
              <a:chExt cx="2336800" cy="1009706"/>
            </a:xfrm>
          </p:grpSpPr>
          <p:sp>
            <p:nvSpPr>
              <p:cNvPr id="19" name="îṥḻíḋè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73100" y="1969213"/>
                <a:ext cx="2336800" cy="42908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03.</a:t>
                </a:r>
                <a:r>
                  <a:rPr lang="zh-CN" altLang="en-US" sz="2000" b="1" dirty="0"/>
                  <a:t>此处输入标题</a:t>
                </a:r>
                <a:endParaRPr lang="en-US" altLang="zh-CN" sz="2000" b="1" dirty="0"/>
              </a:p>
            </p:txBody>
          </p:sp>
          <p:sp>
            <p:nvSpPr>
              <p:cNvPr id="20" name="íSļiḍé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73100" y="2398293"/>
                <a:ext cx="2336800" cy="58062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73F8357-813B-4D7F-B476-00597916684E}"/>
                </a:ext>
              </a:extLst>
            </p:cNvPr>
            <p:cNvCxnSpPr/>
            <p:nvPr/>
          </p:nvCxnSpPr>
          <p:spPr>
            <a:xfrm>
              <a:off x="4272584" y="5382837"/>
              <a:ext cx="3646832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išḷïḍe">
              <a:extLst>
                <a:ext uri="{FF2B5EF4-FFF2-40B4-BE49-F238E27FC236}">
                  <a16:creationId xmlns:a16="http://schemas.microsoft.com/office/drawing/2014/main" id="{144E98CC-25A8-43FA-97C5-4C2CD2E6687D}"/>
                </a:ext>
              </a:extLst>
            </p:cNvPr>
            <p:cNvGrpSpPr/>
            <p:nvPr/>
          </p:nvGrpSpPr>
          <p:grpSpPr>
            <a:xfrm>
              <a:off x="4388079" y="2962423"/>
              <a:ext cx="372619" cy="342549"/>
              <a:chOff x="4336251" y="2972151"/>
              <a:chExt cx="363146" cy="418749"/>
            </a:xfrm>
            <a:solidFill>
              <a:schemeClr val="bg1">
                <a:lumMod val="95000"/>
              </a:schemeClr>
            </a:solidFill>
          </p:grpSpPr>
          <p:sp>
            <p:nvSpPr>
              <p:cNvPr id="17" name="ïşḻíďê">
                <a:extLst>
                  <a:ext uri="{FF2B5EF4-FFF2-40B4-BE49-F238E27FC236}">
                    <a16:creationId xmlns:a16="http://schemas.microsoft.com/office/drawing/2014/main" id="{12BC6B63-1772-4B83-998C-1397FB4C55E5}"/>
                  </a:ext>
                </a:extLst>
              </p:cNvPr>
              <p:cNvSpPr/>
              <p:nvPr/>
            </p:nvSpPr>
            <p:spPr>
              <a:xfrm>
                <a:off x="4336251" y="2972151"/>
                <a:ext cx="226217" cy="418749"/>
              </a:xfrm>
              <a:prstGeom prst="chevron">
                <a:avLst/>
              </a:prstGeom>
              <a:grpFill/>
              <a:ln w="19050">
                <a:noFill/>
                <a:prstDash val="sysDash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70000" lnSpcReduction="20000"/>
              </a:bodyPr>
              <a:lstStyle/>
              <a:p>
                <a:pPr algn="ctr" defTabSz="914354"/>
                <a:endParaRPr lang="zh-CN" altLang="en-US" sz="2800" b="1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8" name="ïśḻíḑé">
                <a:extLst>
                  <a:ext uri="{FF2B5EF4-FFF2-40B4-BE49-F238E27FC236}">
                    <a16:creationId xmlns:a16="http://schemas.microsoft.com/office/drawing/2014/main" id="{3716AFE7-954B-46FB-97F5-91FBDAFD7BD2}"/>
                  </a:ext>
                </a:extLst>
              </p:cNvPr>
              <p:cNvSpPr/>
              <p:nvPr/>
            </p:nvSpPr>
            <p:spPr>
              <a:xfrm>
                <a:off x="4473180" y="2972151"/>
                <a:ext cx="226217" cy="418749"/>
              </a:xfrm>
              <a:prstGeom prst="chevron">
                <a:avLst/>
              </a:prstGeom>
              <a:grpFill/>
              <a:ln w="19050">
                <a:noFill/>
                <a:prstDash val="sysDash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70000" lnSpcReduction="20000"/>
              </a:bodyPr>
              <a:lstStyle/>
              <a:p>
                <a:pPr algn="ctr" defTabSz="914354"/>
                <a:endParaRPr lang="zh-CN" altLang="en-US" sz="2800" b="1" dirty="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4" name="îsḷïdê">
              <a:extLst>
                <a:ext uri="{FF2B5EF4-FFF2-40B4-BE49-F238E27FC236}">
                  <a16:creationId xmlns:a16="http://schemas.microsoft.com/office/drawing/2014/main" id="{F3F9BB6A-29DE-44ED-B9AF-2D6B19F687E5}"/>
                </a:ext>
              </a:extLst>
            </p:cNvPr>
            <p:cNvGrpSpPr/>
            <p:nvPr/>
          </p:nvGrpSpPr>
          <p:grpSpPr>
            <a:xfrm>
              <a:off x="7431316" y="2962423"/>
              <a:ext cx="372619" cy="342549"/>
              <a:chOff x="4336251" y="2972151"/>
              <a:chExt cx="363146" cy="418749"/>
            </a:xfrm>
            <a:solidFill>
              <a:schemeClr val="bg1">
                <a:lumMod val="95000"/>
              </a:schemeClr>
            </a:solidFill>
          </p:grpSpPr>
          <p:sp>
            <p:nvSpPr>
              <p:cNvPr id="15" name="íṣḻîḍé">
                <a:extLst>
                  <a:ext uri="{FF2B5EF4-FFF2-40B4-BE49-F238E27FC236}">
                    <a16:creationId xmlns:a16="http://schemas.microsoft.com/office/drawing/2014/main" id="{75E237FB-9F5A-4455-BFDE-70235B56304F}"/>
                  </a:ext>
                </a:extLst>
              </p:cNvPr>
              <p:cNvSpPr/>
              <p:nvPr/>
            </p:nvSpPr>
            <p:spPr>
              <a:xfrm>
                <a:off x="4336251" y="2972151"/>
                <a:ext cx="226217" cy="418749"/>
              </a:xfrm>
              <a:prstGeom prst="chevron">
                <a:avLst/>
              </a:prstGeom>
              <a:grpFill/>
              <a:ln w="19050">
                <a:noFill/>
                <a:prstDash val="sysDash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70000" lnSpcReduction="20000"/>
              </a:bodyPr>
              <a:lstStyle/>
              <a:p>
                <a:pPr algn="ctr" defTabSz="914354"/>
                <a:endParaRPr lang="zh-CN" altLang="en-US" sz="2800" b="1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ïṥļïḑè">
                <a:extLst>
                  <a:ext uri="{FF2B5EF4-FFF2-40B4-BE49-F238E27FC236}">
                    <a16:creationId xmlns:a16="http://schemas.microsoft.com/office/drawing/2014/main" id="{CBF76F52-175D-4F9F-A79A-7BD60DD54198}"/>
                  </a:ext>
                </a:extLst>
              </p:cNvPr>
              <p:cNvSpPr/>
              <p:nvPr/>
            </p:nvSpPr>
            <p:spPr>
              <a:xfrm>
                <a:off x="4473180" y="2972151"/>
                <a:ext cx="226217" cy="418749"/>
              </a:xfrm>
              <a:prstGeom prst="chevron">
                <a:avLst/>
              </a:prstGeom>
              <a:grpFill/>
              <a:ln w="19050">
                <a:noFill/>
                <a:prstDash val="sysDash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70000" lnSpcReduction="20000"/>
              </a:bodyPr>
              <a:lstStyle/>
              <a:p>
                <a:pPr algn="ctr" defTabSz="914354"/>
                <a:endParaRPr lang="zh-CN" altLang="en-US" sz="2800" b="1" dirty="0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E4BE171-3980-480A-8839-0492720CC2BD}"/>
              </a:ext>
            </a:extLst>
          </p:cNvPr>
          <p:cNvGrpSpPr/>
          <p:nvPr/>
        </p:nvGrpSpPr>
        <p:grpSpPr>
          <a:xfrm>
            <a:off x="943430" y="-203200"/>
            <a:ext cx="3657859" cy="1725947"/>
            <a:chOff x="943430" y="-203200"/>
            <a:chExt cx="3657859" cy="1725947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E8974B6-45DC-46C6-BAE7-125E75AD9A09}"/>
                </a:ext>
              </a:extLst>
            </p:cNvPr>
            <p:cNvSpPr/>
            <p:nvPr/>
          </p:nvSpPr>
          <p:spPr>
            <a:xfrm>
              <a:off x="943430" y="-203200"/>
              <a:ext cx="638628" cy="1725947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îṥlide">
              <a:extLst>
                <a:ext uri="{FF2B5EF4-FFF2-40B4-BE49-F238E27FC236}">
                  <a16:creationId xmlns:a16="http://schemas.microsoft.com/office/drawing/2014/main" id="{0DC83310-7897-4704-A03A-F3B52D9FBCEF}"/>
                </a:ext>
              </a:extLst>
            </p:cNvPr>
            <p:cNvSpPr/>
            <p:nvPr/>
          </p:nvSpPr>
          <p:spPr>
            <a:xfrm>
              <a:off x="1714478" y="909948"/>
              <a:ext cx="2886811" cy="346648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800" b="1" dirty="0">
                  <a:solidFill>
                    <a:schemeClr val="accent4"/>
                  </a:solidFill>
                </a:rPr>
                <a:t>此处输入标题</a:t>
              </a:r>
              <a:endParaRPr lang="en-US" altLang="zh-CN" sz="2800" b="1" dirty="0">
                <a:solidFill>
                  <a:schemeClr val="accent4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88F39BE-1856-4F27-B7F6-E929463F3CCE}"/>
                </a:ext>
              </a:extLst>
            </p:cNvPr>
            <p:cNvSpPr/>
            <p:nvPr/>
          </p:nvSpPr>
          <p:spPr>
            <a:xfrm>
              <a:off x="1282037" y="882755"/>
              <a:ext cx="432441" cy="401035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5112090"/>
      </p:ext>
    </p:extLst>
  </p:cSld>
  <p:clrMapOvr>
    <a:masterClrMapping/>
  </p:clrMapOvr>
  <p:transition spd="slow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18636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CB8EF8A-243C-41BA-B1D1-FD931CC2C1A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6762" y="1925216"/>
            <a:ext cx="10570238" cy="4032448"/>
            <a:chOff x="671512" y="1772816"/>
            <a:chExt cx="10570238" cy="4032448"/>
          </a:xfrm>
        </p:grpSpPr>
        <p:grpSp>
          <p:nvGrpSpPr>
            <p:cNvPr id="4" name="ïṡ1îḓê">
              <a:extLst>
                <a:ext uri="{FF2B5EF4-FFF2-40B4-BE49-F238E27FC236}">
                  <a16:creationId xmlns:a16="http://schemas.microsoft.com/office/drawing/2014/main" id="{0BCD9866-C38A-40DD-B741-562500675497}"/>
                </a:ext>
              </a:extLst>
            </p:cNvPr>
            <p:cNvGrpSpPr/>
            <p:nvPr/>
          </p:nvGrpSpPr>
          <p:grpSpPr>
            <a:xfrm>
              <a:off x="671512" y="1772816"/>
              <a:ext cx="8225481" cy="4032448"/>
              <a:chOff x="2965378" y="2343150"/>
              <a:chExt cx="8225481" cy="4032448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290C4A18-5DFE-49F9-8864-C8E9C0DAF3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9393" y="3428999"/>
                <a:ext cx="360041" cy="792088"/>
              </a:xfrm>
              <a:prstGeom prst="line">
                <a:avLst/>
              </a:prstGeom>
              <a:ln w="152400" cap="rnd">
                <a:solidFill>
                  <a:schemeClr val="tx1">
                    <a:lumMod val="20000"/>
                    <a:lumOff val="8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20F56AEF-CBB5-4188-ADC9-0C4F801219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1082" y="2636912"/>
                <a:ext cx="360040" cy="792087"/>
              </a:xfrm>
              <a:prstGeom prst="line">
                <a:avLst/>
              </a:prstGeom>
              <a:ln w="152400" cap="rnd">
                <a:solidFill>
                  <a:schemeClr val="tx1">
                    <a:lumMod val="20000"/>
                    <a:lumOff val="8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48994723-3E9C-42D3-922A-78B913E03756}"/>
                  </a:ext>
                </a:extLst>
              </p:cNvPr>
              <p:cNvCxnSpPr/>
              <p:nvPr/>
            </p:nvCxnSpPr>
            <p:spPr>
              <a:xfrm>
                <a:off x="3062810" y="2636912"/>
                <a:ext cx="2448272" cy="0"/>
              </a:xfrm>
              <a:prstGeom prst="line">
                <a:avLst/>
              </a:prstGeom>
              <a:ln w="152400" cap="rnd">
                <a:solidFill>
                  <a:schemeClr val="tx1">
                    <a:lumMod val="20000"/>
                    <a:lumOff val="80000"/>
                  </a:schemeClr>
                </a:solidFill>
                <a:round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816DB1BF-31AB-4319-97BC-BFE48528C1E6}"/>
                  </a:ext>
                </a:extLst>
              </p:cNvPr>
              <p:cNvCxnSpPr/>
              <p:nvPr/>
            </p:nvCxnSpPr>
            <p:spPr>
              <a:xfrm>
                <a:off x="5871122" y="3429000"/>
                <a:ext cx="2448272" cy="0"/>
              </a:xfrm>
              <a:prstGeom prst="line">
                <a:avLst/>
              </a:prstGeom>
              <a:ln w="152400" cap="rnd">
                <a:solidFill>
                  <a:schemeClr val="tx1">
                    <a:lumMod val="20000"/>
                    <a:lumOff val="80000"/>
                  </a:schemeClr>
                </a:solidFill>
                <a:round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3C563B06-7AAD-4A0E-AB96-EAAA3FE1C593}"/>
                  </a:ext>
                </a:extLst>
              </p:cNvPr>
              <p:cNvCxnSpPr/>
              <p:nvPr/>
            </p:nvCxnSpPr>
            <p:spPr>
              <a:xfrm>
                <a:off x="8679434" y="4221088"/>
                <a:ext cx="2448272" cy="0"/>
              </a:xfrm>
              <a:prstGeom prst="line">
                <a:avLst/>
              </a:prstGeom>
              <a:ln w="152400" cap="rnd">
                <a:solidFill>
                  <a:schemeClr val="tx1">
                    <a:lumMod val="20000"/>
                    <a:lumOff val="80000"/>
                  </a:schemeClr>
                </a:solidFill>
                <a:round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70275E09-2126-444D-8F2B-6A579A8CF9E9}"/>
                  </a:ext>
                </a:extLst>
              </p:cNvPr>
              <p:cNvCxnSpPr/>
              <p:nvPr/>
            </p:nvCxnSpPr>
            <p:spPr>
              <a:xfrm>
                <a:off x="5695140" y="3590451"/>
                <a:ext cx="0" cy="1750329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6512FC2B-BBBA-48E8-8E06-11A9D6587510}"/>
                  </a:ext>
                </a:extLst>
              </p:cNvPr>
              <p:cNvCxnSpPr/>
              <p:nvPr/>
            </p:nvCxnSpPr>
            <p:spPr>
              <a:xfrm>
                <a:off x="8503452" y="4302697"/>
                <a:ext cx="0" cy="1750329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iṧḻïḓè">
                <a:extLst>
                  <a:ext uri="{FF2B5EF4-FFF2-40B4-BE49-F238E27FC236}">
                    <a16:creationId xmlns:a16="http://schemas.microsoft.com/office/drawing/2014/main" id="{0F598D3D-7492-45A7-8BD3-A2FF985CDF8E}"/>
                  </a:ext>
                </a:extLst>
              </p:cNvPr>
              <p:cNvGrpSpPr/>
              <p:nvPr/>
            </p:nvGrpSpPr>
            <p:grpSpPr>
              <a:xfrm>
                <a:off x="2965378" y="3018418"/>
                <a:ext cx="2574579" cy="1660602"/>
                <a:chOff x="1998086" y="3018418"/>
                <a:chExt cx="2574579" cy="1660602"/>
              </a:xfrm>
            </p:grpSpPr>
            <p:sp>
              <p:nvSpPr>
                <p:cNvPr id="31" name="ïşļîḍe">
                  <a:extLst>
                    <a:ext uri="{FF2B5EF4-FFF2-40B4-BE49-F238E27FC236}">
                      <a16:creationId xmlns:a16="http://schemas.microsoft.com/office/drawing/2014/main" id="{05BA6010-8ABC-4400-B65E-620FD9C03BAC}"/>
                    </a:ext>
                  </a:extLst>
                </p:cNvPr>
                <p:cNvSpPr/>
                <p:nvPr/>
              </p:nvSpPr>
              <p:spPr>
                <a:xfrm>
                  <a:off x="1998086" y="3550646"/>
                  <a:ext cx="2574579" cy="1128374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anchor="t">
                  <a:noAutofit/>
                </a:bodyPr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zh-CN" altLang="en-US" sz="1600" dirty="0"/>
                    <a:t>通过复制您的文本后，在此框中选择粘贴。</a:t>
                  </a:r>
                  <a:endParaRPr lang="en-US" altLang="zh-CN" sz="1600" dirty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endParaRPr lang="en-US" altLang="zh-CN" sz="1600" dirty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zh-CN" altLang="en-US" sz="1600" dirty="0"/>
                    <a:t>通过复制您的文本后，在此框中选择粘贴。</a:t>
                  </a:r>
                  <a:endParaRPr lang="en-US" altLang="zh-CN" sz="1600" dirty="0"/>
                </a:p>
              </p:txBody>
            </p:sp>
            <p:sp>
              <p:nvSpPr>
                <p:cNvPr id="32" name="íś1iḑé">
                  <a:extLst>
                    <a:ext uri="{FF2B5EF4-FFF2-40B4-BE49-F238E27FC236}">
                      <a16:creationId xmlns:a16="http://schemas.microsoft.com/office/drawing/2014/main" id="{580CCC6F-82F0-4BAC-807F-F3FA7BD54A09}"/>
                    </a:ext>
                  </a:extLst>
                </p:cNvPr>
                <p:cNvSpPr txBox="1"/>
                <p:nvPr/>
              </p:nvSpPr>
              <p:spPr bwMode="auto">
                <a:xfrm>
                  <a:off x="1998086" y="3018418"/>
                  <a:ext cx="2574579" cy="5162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000" b="1" dirty="0"/>
                    <a:t>此处输入标题</a:t>
                  </a:r>
                  <a:endParaRPr lang="en-US" altLang="zh-CN" sz="2000" b="1" dirty="0"/>
                </a:p>
              </p:txBody>
            </p:sp>
          </p:grpSp>
          <p:grpSp>
            <p:nvGrpSpPr>
              <p:cNvPr id="16" name="ïṥḷiďê">
                <a:extLst>
                  <a:ext uri="{FF2B5EF4-FFF2-40B4-BE49-F238E27FC236}">
                    <a16:creationId xmlns:a16="http://schemas.microsoft.com/office/drawing/2014/main" id="{4248677A-2D41-4590-A1FF-F68B281FC920}"/>
                  </a:ext>
                </a:extLst>
              </p:cNvPr>
              <p:cNvGrpSpPr/>
              <p:nvPr/>
            </p:nvGrpSpPr>
            <p:grpSpPr>
              <a:xfrm>
                <a:off x="5805008" y="3880583"/>
                <a:ext cx="2574579" cy="1660602"/>
                <a:chOff x="1998086" y="3018418"/>
                <a:chExt cx="2574579" cy="1660602"/>
              </a:xfrm>
            </p:grpSpPr>
            <p:sp>
              <p:nvSpPr>
                <p:cNvPr id="29" name="íš1ïḋe">
                  <a:extLst>
                    <a:ext uri="{FF2B5EF4-FFF2-40B4-BE49-F238E27FC236}">
                      <a16:creationId xmlns:a16="http://schemas.microsoft.com/office/drawing/2014/main" id="{04D9716C-4EE8-4527-816E-E99A6AB4F907}"/>
                    </a:ext>
                  </a:extLst>
                </p:cNvPr>
                <p:cNvSpPr/>
                <p:nvPr/>
              </p:nvSpPr>
              <p:spPr>
                <a:xfrm>
                  <a:off x="1998086" y="3550646"/>
                  <a:ext cx="2574579" cy="1128374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anchor="t">
                  <a:noAutofit/>
                </a:bodyPr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zh-CN" altLang="en-US" sz="1600" dirty="0"/>
                    <a:t>通过复制您的文本后，在此框中选择粘贴。</a:t>
                  </a:r>
                  <a:endParaRPr lang="en-US" altLang="zh-CN" sz="1600" dirty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endParaRPr lang="en-US" altLang="zh-CN" sz="1600" dirty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zh-CN" altLang="en-US" sz="1600" dirty="0"/>
                    <a:t>通过复制您的文本后，在此框中选择粘贴。</a:t>
                  </a:r>
                  <a:endParaRPr lang="en-US" altLang="zh-CN" sz="1600" dirty="0"/>
                </a:p>
              </p:txBody>
            </p:sp>
            <p:sp>
              <p:nvSpPr>
                <p:cNvPr id="30" name="îSḷïḓe">
                  <a:extLst>
                    <a:ext uri="{FF2B5EF4-FFF2-40B4-BE49-F238E27FC236}">
                      <a16:creationId xmlns:a16="http://schemas.microsoft.com/office/drawing/2014/main" id="{9C3BAFE3-B140-41A4-92BD-8CDE79517359}"/>
                    </a:ext>
                  </a:extLst>
                </p:cNvPr>
                <p:cNvSpPr txBox="1"/>
                <p:nvPr/>
              </p:nvSpPr>
              <p:spPr bwMode="auto">
                <a:xfrm>
                  <a:off x="1998086" y="3018418"/>
                  <a:ext cx="2574579" cy="5162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000" b="1" dirty="0"/>
                    <a:t>此处输入标题</a:t>
                  </a:r>
                  <a:endParaRPr lang="en-US" altLang="zh-CN" sz="2000" b="1" dirty="0"/>
                </a:p>
              </p:txBody>
            </p:sp>
          </p:grpSp>
          <p:grpSp>
            <p:nvGrpSpPr>
              <p:cNvPr id="17" name="ïs1iďê">
                <a:extLst>
                  <a:ext uri="{FF2B5EF4-FFF2-40B4-BE49-F238E27FC236}">
                    <a16:creationId xmlns:a16="http://schemas.microsoft.com/office/drawing/2014/main" id="{29620435-9710-469F-AAB4-EC7C107E1863}"/>
                  </a:ext>
                </a:extLst>
              </p:cNvPr>
              <p:cNvGrpSpPr/>
              <p:nvPr/>
            </p:nvGrpSpPr>
            <p:grpSpPr>
              <a:xfrm>
                <a:off x="8616280" y="4446904"/>
                <a:ext cx="2574579" cy="1928694"/>
                <a:chOff x="1998086" y="3018418"/>
                <a:chExt cx="2574579" cy="1928694"/>
              </a:xfrm>
            </p:grpSpPr>
            <p:sp>
              <p:nvSpPr>
                <p:cNvPr id="27" name="iŝḻïḑê">
                  <a:extLst>
                    <a:ext uri="{FF2B5EF4-FFF2-40B4-BE49-F238E27FC236}">
                      <a16:creationId xmlns:a16="http://schemas.microsoft.com/office/drawing/2014/main" id="{E9436B41-7E24-4094-BFB5-B3CC2CE77A1A}"/>
                    </a:ext>
                  </a:extLst>
                </p:cNvPr>
                <p:cNvSpPr/>
                <p:nvPr/>
              </p:nvSpPr>
              <p:spPr>
                <a:xfrm>
                  <a:off x="1998086" y="3550646"/>
                  <a:ext cx="2574579" cy="1396466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anchor="t">
                  <a:noAutofit/>
                </a:bodyPr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zh-CN" altLang="en-US" sz="1600" dirty="0"/>
                    <a:t>通过复制您的文本后，在此框中选择粘贴。</a:t>
                  </a:r>
                  <a:endParaRPr lang="en-US" altLang="zh-CN" sz="1600" dirty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endParaRPr lang="en-US" altLang="zh-CN" sz="1600" dirty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zh-CN" altLang="en-US" sz="1600" dirty="0"/>
                    <a:t>通过复制您的文本后，在此框中选择粘贴。</a:t>
                  </a:r>
                  <a:endParaRPr lang="en-US" altLang="zh-CN" sz="1600" dirty="0"/>
                </a:p>
              </p:txBody>
            </p:sp>
            <p:sp>
              <p:nvSpPr>
                <p:cNvPr id="28" name="ïṩḷïdè">
                  <a:extLst>
                    <a:ext uri="{FF2B5EF4-FFF2-40B4-BE49-F238E27FC236}">
                      <a16:creationId xmlns:a16="http://schemas.microsoft.com/office/drawing/2014/main" id="{A813BF56-5B2A-40E9-90C2-4A08AEEB38B1}"/>
                    </a:ext>
                  </a:extLst>
                </p:cNvPr>
                <p:cNvSpPr txBox="1"/>
                <p:nvPr/>
              </p:nvSpPr>
              <p:spPr bwMode="auto">
                <a:xfrm>
                  <a:off x="1998086" y="3018418"/>
                  <a:ext cx="2574579" cy="5162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000" b="1" dirty="0"/>
                    <a:t>此处输入标题</a:t>
                  </a:r>
                  <a:endParaRPr lang="en-US" altLang="zh-CN" sz="2000" b="1" dirty="0"/>
                </a:p>
              </p:txBody>
            </p:sp>
          </p:grpSp>
          <p:grpSp>
            <p:nvGrpSpPr>
              <p:cNvPr id="18" name="ïş1íḓè">
                <a:extLst>
                  <a:ext uri="{FF2B5EF4-FFF2-40B4-BE49-F238E27FC236}">
                    <a16:creationId xmlns:a16="http://schemas.microsoft.com/office/drawing/2014/main" id="{0FBCE0B9-8728-4FAF-A585-CD6703E936E8}"/>
                  </a:ext>
                </a:extLst>
              </p:cNvPr>
              <p:cNvGrpSpPr/>
              <p:nvPr/>
            </p:nvGrpSpPr>
            <p:grpSpPr>
              <a:xfrm>
                <a:off x="3958907" y="2343150"/>
                <a:ext cx="587520" cy="587524"/>
                <a:chOff x="5371847" y="2312243"/>
                <a:chExt cx="656438" cy="656442"/>
              </a:xfrm>
            </p:grpSpPr>
            <p:sp>
              <p:nvSpPr>
                <p:cNvPr id="25" name="íṡľiďé">
                  <a:extLst>
                    <a:ext uri="{FF2B5EF4-FFF2-40B4-BE49-F238E27FC236}">
                      <a16:creationId xmlns:a16="http://schemas.microsoft.com/office/drawing/2014/main" id="{4E3E27B1-59EE-45BD-9569-E2BE41945D06}"/>
                    </a:ext>
                  </a:extLst>
                </p:cNvPr>
                <p:cNvSpPr/>
                <p:nvPr/>
              </p:nvSpPr>
              <p:spPr>
                <a:xfrm>
                  <a:off x="5371847" y="2312243"/>
                  <a:ext cx="656438" cy="656442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26" name="ïşlïḍé">
                  <a:extLst>
                    <a:ext uri="{FF2B5EF4-FFF2-40B4-BE49-F238E27FC236}">
                      <a16:creationId xmlns:a16="http://schemas.microsoft.com/office/drawing/2014/main" id="{05321753-1D34-4E4A-89D0-76C74CCCB0E4}"/>
                    </a:ext>
                  </a:extLst>
                </p:cNvPr>
                <p:cNvSpPr/>
                <p:nvPr/>
              </p:nvSpPr>
              <p:spPr bwMode="auto">
                <a:xfrm>
                  <a:off x="5532706" y="2519691"/>
                  <a:ext cx="334720" cy="241545"/>
                </a:xfrm>
                <a:custGeom>
                  <a:avLst/>
                  <a:gdLst>
                    <a:gd name="connsiteX0" fmla="*/ 91000 w 605879"/>
                    <a:gd name="connsiteY0" fmla="*/ 173662 h 437224"/>
                    <a:gd name="connsiteX1" fmla="*/ 331193 w 605879"/>
                    <a:gd name="connsiteY1" fmla="*/ 173662 h 437224"/>
                    <a:gd name="connsiteX2" fmla="*/ 342454 w 605879"/>
                    <a:gd name="connsiteY2" fmla="*/ 184882 h 437224"/>
                    <a:gd name="connsiteX3" fmla="*/ 331193 w 605879"/>
                    <a:gd name="connsiteY3" fmla="*/ 196102 h 437224"/>
                    <a:gd name="connsiteX4" fmla="*/ 91000 w 605879"/>
                    <a:gd name="connsiteY4" fmla="*/ 196102 h 437224"/>
                    <a:gd name="connsiteX5" fmla="*/ 79739 w 605879"/>
                    <a:gd name="connsiteY5" fmla="*/ 184882 h 437224"/>
                    <a:gd name="connsiteX6" fmla="*/ 91000 w 605879"/>
                    <a:gd name="connsiteY6" fmla="*/ 173662 h 437224"/>
                    <a:gd name="connsiteX7" fmla="*/ 421630 w 605879"/>
                    <a:gd name="connsiteY7" fmla="*/ 131441 h 437224"/>
                    <a:gd name="connsiteX8" fmla="*/ 423552 w 605879"/>
                    <a:gd name="connsiteY8" fmla="*/ 152274 h 437224"/>
                    <a:gd name="connsiteX9" fmla="*/ 275961 w 605879"/>
                    <a:gd name="connsiteY9" fmla="*/ 300986 h 437224"/>
                    <a:gd name="connsiteX10" fmla="*/ 408175 w 605879"/>
                    <a:gd name="connsiteY10" fmla="*/ 358277 h 437224"/>
                    <a:gd name="connsiteX11" fmla="*/ 418060 w 605879"/>
                    <a:gd name="connsiteY11" fmla="*/ 365267 h 437224"/>
                    <a:gd name="connsiteX12" fmla="*/ 488218 w 605879"/>
                    <a:gd name="connsiteY12" fmla="*/ 410360 h 437224"/>
                    <a:gd name="connsiteX13" fmla="*/ 474214 w 605879"/>
                    <a:gd name="connsiteY13" fmla="*/ 363348 h 437224"/>
                    <a:gd name="connsiteX14" fmla="*/ 482039 w 605879"/>
                    <a:gd name="connsiteY14" fmla="*/ 349916 h 437224"/>
                    <a:gd name="connsiteX15" fmla="*/ 583363 w 605879"/>
                    <a:gd name="connsiteY15" fmla="*/ 244928 h 437224"/>
                    <a:gd name="connsiteX16" fmla="*/ 421630 w 605879"/>
                    <a:gd name="connsiteY16" fmla="*/ 131441 h 437224"/>
                    <a:gd name="connsiteX17" fmla="*/ 75898 w 605879"/>
                    <a:gd name="connsiteY17" fmla="*/ 120173 h 437224"/>
                    <a:gd name="connsiteX18" fmla="*/ 340509 w 605879"/>
                    <a:gd name="connsiteY18" fmla="*/ 120173 h 437224"/>
                    <a:gd name="connsiteX19" fmla="*/ 351769 w 605879"/>
                    <a:gd name="connsiteY19" fmla="*/ 131428 h 437224"/>
                    <a:gd name="connsiteX20" fmla="*/ 340509 w 605879"/>
                    <a:gd name="connsiteY20" fmla="*/ 142683 h 437224"/>
                    <a:gd name="connsiteX21" fmla="*/ 75898 w 605879"/>
                    <a:gd name="connsiteY21" fmla="*/ 142683 h 437224"/>
                    <a:gd name="connsiteX22" fmla="*/ 64638 w 605879"/>
                    <a:gd name="connsiteY22" fmla="*/ 131428 h 437224"/>
                    <a:gd name="connsiteX23" fmla="*/ 75898 w 605879"/>
                    <a:gd name="connsiteY23" fmla="*/ 120173 h 437224"/>
                    <a:gd name="connsiteX24" fmla="*/ 210609 w 605879"/>
                    <a:gd name="connsiteY24" fmla="*/ 22478 h 437224"/>
                    <a:gd name="connsiteX25" fmla="*/ 22516 w 605879"/>
                    <a:gd name="connsiteY25" fmla="*/ 153508 h 437224"/>
                    <a:gd name="connsiteX26" fmla="*/ 139216 w 605879"/>
                    <a:gd name="connsiteY26" fmla="*/ 274807 h 437224"/>
                    <a:gd name="connsiteX27" fmla="*/ 147042 w 605879"/>
                    <a:gd name="connsiteY27" fmla="*/ 288102 h 437224"/>
                    <a:gd name="connsiteX28" fmla="*/ 130017 w 605879"/>
                    <a:gd name="connsiteY28" fmla="*/ 344297 h 437224"/>
                    <a:gd name="connsiteX29" fmla="*/ 214041 w 605879"/>
                    <a:gd name="connsiteY29" fmla="*/ 291254 h 437224"/>
                    <a:gd name="connsiteX30" fmla="*/ 223927 w 605879"/>
                    <a:gd name="connsiteY30" fmla="*/ 284264 h 437224"/>
                    <a:gd name="connsiteX31" fmla="*/ 398839 w 605879"/>
                    <a:gd name="connsiteY31" fmla="*/ 152960 h 437224"/>
                    <a:gd name="connsiteX32" fmla="*/ 369596 w 605879"/>
                    <a:gd name="connsiteY32" fmla="*/ 80592 h 437224"/>
                    <a:gd name="connsiteX33" fmla="*/ 210609 w 605879"/>
                    <a:gd name="connsiteY33" fmla="*/ 22478 h 437224"/>
                    <a:gd name="connsiteX34" fmla="*/ 210609 w 605879"/>
                    <a:gd name="connsiteY34" fmla="*/ 0 h 437224"/>
                    <a:gd name="connsiteX35" fmla="*/ 385796 w 605879"/>
                    <a:gd name="connsiteY35" fmla="*/ 64967 h 437224"/>
                    <a:gd name="connsiteX36" fmla="*/ 414079 w 605879"/>
                    <a:gd name="connsiteY36" fmla="*/ 109100 h 437224"/>
                    <a:gd name="connsiteX37" fmla="*/ 419845 w 605879"/>
                    <a:gd name="connsiteY37" fmla="*/ 108963 h 437224"/>
                    <a:gd name="connsiteX38" fmla="*/ 605879 w 605879"/>
                    <a:gd name="connsiteY38" fmla="*/ 244928 h 437224"/>
                    <a:gd name="connsiteX39" fmla="*/ 498515 w 605879"/>
                    <a:gd name="connsiteY39" fmla="*/ 368420 h 437224"/>
                    <a:gd name="connsiteX40" fmla="*/ 516088 w 605879"/>
                    <a:gd name="connsiteY40" fmla="*/ 414609 h 437224"/>
                    <a:gd name="connsiteX41" fmla="*/ 522953 w 605879"/>
                    <a:gd name="connsiteY41" fmla="*/ 428178 h 437224"/>
                    <a:gd name="connsiteX42" fmla="*/ 510185 w 605879"/>
                    <a:gd name="connsiteY42" fmla="*/ 437224 h 437224"/>
                    <a:gd name="connsiteX43" fmla="*/ 400487 w 605879"/>
                    <a:gd name="connsiteY43" fmla="*/ 380344 h 437224"/>
                    <a:gd name="connsiteX44" fmla="*/ 250836 w 605879"/>
                    <a:gd name="connsiteY44" fmla="*/ 304275 h 437224"/>
                    <a:gd name="connsiteX45" fmla="*/ 231752 w 605879"/>
                    <a:gd name="connsiteY45" fmla="*/ 306331 h 437224"/>
                    <a:gd name="connsiteX46" fmla="*/ 107639 w 605879"/>
                    <a:gd name="connsiteY46" fmla="*/ 371161 h 437224"/>
                    <a:gd name="connsiteX47" fmla="*/ 94596 w 605879"/>
                    <a:gd name="connsiteY47" fmla="*/ 361978 h 437224"/>
                    <a:gd name="connsiteX48" fmla="*/ 102009 w 605879"/>
                    <a:gd name="connsiteY48" fmla="*/ 348135 h 437224"/>
                    <a:gd name="connsiteX49" fmla="*/ 122741 w 605879"/>
                    <a:gd name="connsiteY49" fmla="*/ 293173 h 437224"/>
                    <a:gd name="connsiteX50" fmla="*/ 0 w 605879"/>
                    <a:gd name="connsiteY50" fmla="*/ 153508 h 437224"/>
                    <a:gd name="connsiteX51" fmla="*/ 210609 w 605879"/>
                    <a:gd name="connsiteY51" fmla="*/ 0 h 437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605879" h="437224">
                      <a:moveTo>
                        <a:pt x="91000" y="173662"/>
                      </a:moveTo>
                      <a:lnTo>
                        <a:pt x="331193" y="173662"/>
                      </a:lnTo>
                      <a:cubicBezTo>
                        <a:pt x="337373" y="173662"/>
                        <a:pt x="342454" y="178725"/>
                        <a:pt x="342454" y="184882"/>
                      </a:cubicBezTo>
                      <a:cubicBezTo>
                        <a:pt x="342454" y="191040"/>
                        <a:pt x="337373" y="196102"/>
                        <a:pt x="331193" y="196102"/>
                      </a:cubicBezTo>
                      <a:lnTo>
                        <a:pt x="91000" y="196102"/>
                      </a:lnTo>
                      <a:cubicBezTo>
                        <a:pt x="84683" y="196102"/>
                        <a:pt x="79739" y="191040"/>
                        <a:pt x="79739" y="184882"/>
                      </a:cubicBezTo>
                      <a:cubicBezTo>
                        <a:pt x="79739" y="178725"/>
                        <a:pt x="84683" y="173662"/>
                        <a:pt x="91000" y="173662"/>
                      </a:cubicBezTo>
                      <a:close/>
                      <a:moveTo>
                        <a:pt x="421630" y="131441"/>
                      </a:moveTo>
                      <a:cubicBezTo>
                        <a:pt x="423003" y="138294"/>
                        <a:pt x="423552" y="145284"/>
                        <a:pt x="423552" y="152274"/>
                      </a:cubicBezTo>
                      <a:cubicBezTo>
                        <a:pt x="423552" y="220668"/>
                        <a:pt x="362456" y="281249"/>
                        <a:pt x="275961" y="300986"/>
                      </a:cubicBezTo>
                      <a:cubicBezTo>
                        <a:pt x="302047" y="334017"/>
                        <a:pt x="350924" y="355536"/>
                        <a:pt x="408175" y="358277"/>
                      </a:cubicBezTo>
                      <a:cubicBezTo>
                        <a:pt x="412569" y="358551"/>
                        <a:pt x="416413" y="361293"/>
                        <a:pt x="418060" y="365267"/>
                      </a:cubicBezTo>
                      <a:cubicBezTo>
                        <a:pt x="427259" y="388019"/>
                        <a:pt x="463505" y="403370"/>
                        <a:pt x="488218" y="410360"/>
                      </a:cubicBezTo>
                      <a:cubicBezTo>
                        <a:pt x="483962" y="399944"/>
                        <a:pt x="479156" y="385004"/>
                        <a:pt x="474214" y="363348"/>
                      </a:cubicBezTo>
                      <a:cubicBezTo>
                        <a:pt x="472841" y="357455"/>
                        <a:pt x="476273" y="351698"/>
                        <a:pt x="482039" y="349916"/>
                      </a:cubicBezTo>
                      <a:cubicBezTo>
                        <a:pt x="543685" y="332236"/>
                        <a:pt x="583500" y="290980"/>
                        <a:pt x="583363" y="244928"/>
                      </a:cubicBezTo>
                      <a:cubicBezTo>
                        <a:pt x="583363" y="182839"/>
                        <a:pt x="511009" y="132126"/>
                        <a:pt x="421630" y="131441"/>
                      </a:cubicBezTo>
                      <a:close/>
                      <a:moveTo>
                        <a:pt x="75898" y="120173"/>
                      </a:moveTo>
                      <a:lnTo>
                        <a:pt x="340509" y="120173"/>
                      </a:lnTo>
                      <a:cubicBezTo>
                        <a:pt x="346826" y="120173"/>
                        <a:pt x="351769" y="125114"/>
                        <a:pt x="351769" y="131428"/>
                      </a:cubicBezTo>
                      <a:cubicBezTo>
                        <a:pt x="351769" y="137604"/>
                        <a:pt x="346826" y="142683"/>
                        <a:pt x="340509" y="142683"/>
                      </a:cubicBezTo>
                      <a:lnTo>
                        <a:pt x="75898" y="142683"/>
                      </a:lnTo>
                      <a:cubicBezTo>
                        <a:pt x="69719" y="142683"/>
                        <a:pt x="64638" y="137604"/>
                        <a:pt x="64638" y="131428"/>
                      </a:cubicBezTo>
                      <a:cubicBezTo>
                        <a:pt x="64638" y="125114"/>
                        <a:pt x="69719" y="120173"/>
                        <a:pt x="75898" y="120173"/>
                      </a:cubicBezTo>
                      <a:close/>
                      <a:moveTo>
                        <a:pt x="210609" y="22478"/>
                      </a:moveTo>
                      <a:cubicBezTo>
                        <a:pt x="106952" y="22478"/>
                        <a:pt x="22516" y="81277"/>
                        <a:pt x="22516" y="153508"/>
                      </a:cubicBezTo>
                      <a:cubicBezTo>
                        <a:pt x="22516" y="206688"/>
                        <a:pt x="68372" y="254385"/>
                        <a:pt x="139216" y="274807"/>
                      </a:cubicBezTo>
                      <a:cubicBezTo>
                        <a:pt x="144983" y="276452"/>
                        <a:pt x="148415" y="282208"/>
                        <a:pt x="147042" y="288102"/>
                      </a:cubicBezTo>
                      <a:cubicBezTo>
                        <a:pt x="140864" y="314966"/>
                        <a:pt x="135097" y="332647"/>
                        <a:pt x="130017" y="344297"/>
                      </a:cubicBezTo>
                      <a:cubicBezTo>
                        <a:pt x="158437" y="336622"/>
                        <a:pt x="203058" y="318667"/>
                        <a:pt x="214041" y="291254"/>
                      </a:cubicBezTo>
                      <a:cubicBezTo>
                        <a:pt x="215689" y="287280"/>
                        <a:pt x="219533" y="284538"/>
                        <a:pt x="223927" y="284264"/>
                      </a:cubicBezTo>
                      <a:cubicBezTo>
                        <a:pt x="320170" y="279604"/>
                        <a:pt x="395407" y="223135"/>
                        <a:pt x="398839" y="152960"/>
                      </a:cubicBezTo>
                      <a:cubicBezTo>
                        <a:pt x="400075" y="126918"/>
                        <a:pt x="389915" y="101836"/>
                        <a:pt x="369596" y="80592"/>
                      </a:cubicBezTo>
                      <a:cubicBezTo>
                        <a:pt x="334860" y="44133"/>
                        <a:pt x="275412" y="22478"/>
                        <a:pt x="210609" y="22478"/>
                      </a:cubicBezTo>
                      <a:close/>
                      <a:moveTo>
                        <a:pt x="210609" y="0"/>
                      </a:moveTo>
                      <a:cubicBezTo>
                        <a:pt x="281453" y="0"/>
                        <a:pt x="346942" y="24260"/>
                        <a:pt x="385796" y="64967"/>
                      </a:cubicBezTo>
                      <a:cubicBezTo>
                        <a:pt x="398702" y="78536"/>
                        <a:pt x="408175" y="93338"/>
                        <a:pt x="414079" y="109100"/>
                      </a:cubicBezTo>
                      <a:cubicBezTo>
                        <a:pt x="416001" y="108963"/>
                        <a:pt x="417923" y="108963"/>
                        <a:pt x="419845" y="108963"/>
                      </a:cubicBezTo>
                      <a:cubicBezTo>
                        <a:pt x="522404" y="108963"/>
                        <a:pt x="606016" y="169955"/>
                        <a:pt x="605879" y="244928"/>
                      </a:cubicBezTo>
                      <a:cubicBezTo>
                        <a:pt x="605879" y="298519"/>
                        <a:pt x="564141" y="346079"/>
                        <a:pt x="498515" y="368420"/>
                      </a:cubicBezTo>
                      <a:cubicBezTo>
                        <a:pt x="506066" y="398025"/>
                        <a:pt x="512931" y="412279"/>
                        <a:pt x="516088" y="414609"/>
                      </a:cubicBezTo>
                      <a:cubicBezTo>
                        <a:pt x="524601" y="418858"/>
                        <a:pt x="523228" y="426671"/>
                        <a:pt x="522953" y="428178"/>
                      </a:cubicBezTo>
                      <a:cubicBezTo>
                        <a:pt x="522541" y="429686"/>
                        <a:pt x="520207" y="437224"/>
                        <a:pt x="510185" y="437224"/>
                      </a:cubicBezTo>
                      <a:cubicBezTo>
                        <a:pt x="497828" y="437224"/>
                        <a:pt x="423689" y="421325"/>
                        <a:pt x="400487" y="380344"/>
                      </a:cubicBezTo>
                      <a:cubicBezTo>
                        <a:pt x="333899" y="375410"/>
                        <a:pt x="277746" y="346764"/>
                        <a:pt x="250836" y="304275"/>
                      </a:cubicBezTo>
                      <a:cubicBezTo>
                        <a:pt x="244521" y="305098"/>
                        <a:pt x="238205" y="305783"/>
                        <a:pt x="231752" y="306331"/>
                      </a:cubicBezTo>
                      <a:cubicBezTo>
                        <a:pt x="206216" y="353069"/>
                        <a:pt x="121643" y="371161"/>
                        <a:pt x="107639" y="371161"/>
                      </a:cubicBezTo>
                      <a:cubicBezTo>
                        <a:pt x="97616" y="371161"/>
                        <a:pt x="95145" y="364171"/>
                        <a:pt x="94596" y="361978"/>
                      </a:cubicBezTo>
                      <a:cubicBezTo>
                        <a:pt x="94184" y="360470"/>
                        <a:pt x="92948" y="352658"/>
                        <a:pt x="102009" y="348135"/>
                      </a:cubicBezTo>
                      <a:cubicBezTo>
                        <a:pt x="105030" y="345942"/>
                        <a:pt x="113130" y="331550"/>
                        <a:pt x="122741" y="293173"/>
                      </a:cubicBezTo>
                      <a:cubicBezTo>
                        <a:pt x="47778" y="268228"/>
                        <a:pt x="0" y="214226"/>
                        <a:pt x="0" y="153508"/>
                      </a:cubicBezTo>
                      <a:cubicBezTo>
                        <a:pt x="0" y="68804"/>
                        <a:pt x="94458" y="0"/>
                        <a:pt x="21060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  <p:grpSp>
            <p:nvGrpSpPr>
              <p:cNvPr id="19" name="í$ļïḍê">
                <a:extLst>
                  <a:ext uri="{FF2B5EF4-FFF2-40B4-BE49-F238E27FC236}">
                    <a16:creationId xmlns:a16="http://schemas.microsoft.com/office/drawing/2014/main" id="{955BA34B-A23A-4FE2-A7CC-A42DA72B9055}"/>
                  </a:ext>
                </a:extLst>
              </p:cNvPr>
              <p:cNvGrpSpPr/>
              <p:nvPr/>
            </p:nvGrpSpPr>
            <p:grpSpPr>
              <a:xfrm>
                <a:off x="6801497" y="3135237"/>
                <a:ext cx="587520" cy="587524"/>
                <a:chOff x="5371847" y="2312243"/>
                <a:chExt cx="656438" cy="656442"/>
              </a:xfrm>
            </p:grpSpPr>
            <p:sp>
              <p:nvSpPr>
                <p:cNvPr id="23" name="ïṧḻîḍe">
                  <a:extLst>
                    <a:ext uri="{FF2B5EF4-FFF2-40B4-BE49-F238E27FC236}">
                      <a16:creationId xmlns:a16="http://schemas.microsoft.com/office/drawing/2014/main" id="{B2638FEE-C4D9-4BB5-A5B2-1B81DF50713F}"/>
                    </a:ext>
                  </a:extLst>
                </p:cNvPr>
                <p:cNvSpPr/>
                <p:nvPr/>
              </p:nvSpPr>
              <p:spPr>
                <a:xfrm>
                  <a:off x="5371847" y="2312243"/>
                  <a:ext cx="656438" cy="656442"/>
                </a:xfrm>
                <a:prstGeom prst="ellipse">
                  <a:avLst/>
                </a:prstGeom>
                <a:solidFill>
                  <a:schemeClr val="accent2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24" name="islîḑé">
                  <a:extLst>
                    <a:ext uri="{FF2B5EF4-FFF2-40B4-BE49-F238E27FC236}">
                      <a16:creationId xmlns:a16="http://schemas.microsoft.com/office/drawing/2014/main" id="{0D21D001-F4F9-454F-A2B4-7C563CD5C586}"/>
                    </a:ext>
                  </a:extLst>
                </p:cNvPr>
                <p:cNvSpPr/>
                <p:nvPr/>
              </p:nvSpPr>
              <p:spPr bwMode="auto">
                <a:xfrm>
                  <a:off x="5532706" y="2473323"/>
                  <a:ext cx="334720" cy="334280"/>
                </a:xfrm>
                <a:custGeom>
                  <a:avLst/>
                  <a:gdLst>
                    <a:gd name="connsiteX0" fmla="*/ 86413 w 591547"/>
                    <a:gd name="connsiteY0" fmla="*/ 515758 h 590770"/>
                    <a:gd name="connsiteX1" fmla="*/ 171919 w 591547"/>
                    <a:gd name="connsiteY1" fmla="*/ 515758 h 590770"/>
                    <a:gd name="connsiteX2" fmla="*/ 171919 w 591547"/>
                    <a:gd name="connsiteY2" fmla="*/ 537523 h 590770"/>
                    <a:gd name="connsiteX3" fmla="*/ 86413 w 591547"/>
                    <a:gd name="connsiteY3" fmla="*/ 537523 h 590770"/>
                    <a:gd name="connsiteX4" fmla="*/ 86413 w 591547"/>
                    <a:gd name="connsiteY4" fmla="*/ 461733 h 590770"/>
                    <a:gd name="connsiteX5" fmla="*/ 171919 w 591547"/>
                    <a:gd name="connsiteY5" fmla="*/ 461733 h 590770"/>
                    <a:gd name="connsiteX6" fmla="*/ 171919 w 591547"/>
                    <a:gd name="connsiteY6" fmla="*/ 483498 h 590770"/>
                    <a:gd name="connsiteX7" fmla="*/ 86413 w 591547"/>
                    <a:gd name="connsiteY7" fmla="*/ 483498 h 590770"/>
                    <a:gd name="connsiteX8" fmla="*/ 86413 w 591547"/>
                    <a:gd name="connsiteY8" fmla="*/ 408616 h 590770"/>
                    <a:gd name="connsiteX9" fmla="*/ 171919 w 591547"/>
                    <a:gd name="connsiteY9" fmla="*/ 408616 h 590770"/>
                    <a:gd name="connsiteX10" fmla="*/ 171919 w 591547"/>
                    <a:gd name="connsiteY10" fmla="*/ 429474 h 590770"/>
                    <a:gd name="connsiteX11" fmla="*/ 86413 w 591547"/>
                    <a:gd name="connsiteY11" fmla="*/ 429474 h 590770"/>
                    <a:gd name="connsiteX12" fmla="*/ 204177 w 591547"/>
                    <a:gd name="connsiteY12" fmla="*/ 357041 h 590770"/>
                    <a:gd name="connsiteX13" fmla="*/ 204177 w 591547"/>
                    <a:gd name="connsiteY13" fmla="*/ 569815 h 590770"/>
                    <a:gd name="connsiteX14" fmla="*/ 333300 w 591547"/>
                    <a:gd name="connsiteY14" fmla="*/ 569815 h 590770"/>
                    <a:gd name="connsiteX15" fmla="*/ 333300 w 591547"/>
                    <a:gd name="connsiteY15" fmla="*/ 382026 h 590770"/>
                    <a:gd name="connsiteX16" fmla="*/ 183194 w 591547"/>
                    <a:gd name="connsiteY16" fmla="*/ 357041 h 590770"/>
                    <a:gd name="connsiteX17" fmla="*/ 75053 w 591547"/>
                    <a:gd name="connsiteY17" fmla="*/ 382026 h 590770"/>
                    <a:gd name="connsiteX18" fmla="*/ 75053 w 591547"/>
                    <a:gd name="connsiteY18" fmla="*/ 569815 h 590770"/>
                    <a:gd name="connsiteX19" fmla="*/ 183194 w 591547"/>
                    <a:gd name="connsiteY19" fmla="*/ 569815 h 590770"/>
                    <a:gd name="connsiteX20" fmla="*/ 247709 w 591547"/>
                    <a:gd name="connsiteY20" fmla="*/ 311838 h 590770"/>
                    <a:gd name="connsiteX21" fmla="*/ 322851 w 591547"/>
                    <a:gd name="connsiteY21" fmla="*/ 311838 h 590770"/>
                    <a:gd name="connsiteX22" fmla="*/ 322851 w 591547"/>
                    <a:gd name="connsiteY22" fmla="*/ 332826 h 590770"/>
                    <a:gd name="connsiteX23" fmla="*/ 247709 w 591547"/>
                    <a:gd name="connsiteY23" fmla="*/ 332826 h 590770"/>
                    <a:gd name="connsiteX24" fmla="*/ 247709 w 591547"/>
                    <a:gd name="connsiteY24" fmla="*/ 257944 h 590770"/>
                    <a:gd name="connsiteX25" fmla="*/ 322851 w 591547"/>
                    <a:gd name="connsiteY25" fmla="*/ 257944 h 590770"/>
                    <a:gd name="connsiteX26" fmla="*/ 322851 w 591547"/>
                    <a:gd name="connsiteY26" fmla="*/ 279580 h 590770"/>
                    <a:gd name="connsiteX27" fmla="*/ 247709 w 591547"/>
                    <a:gd name="connsiteY27" fmla="*/ 279580 h 590770"/>
                    <a:gd name="connsiteX28" fmla="*/ 247709 w 591547"/>
                    <a:gd name="connsiteY28" fmla="*/ 203919 h 590770"/>
                    <a:gd name="connsiteX29" fmla="*/ 322851 w 591547"/>
                    <a:gd name="connsiteY29" fmla="*/ 203919 h 590770"/>
                    <a:gd name="connsiteX30" fmla="*/ 322851 w 591547"/>
                    <a:gd name="connsiteY30" fmla="*/ 225684 h 590770"/>
                    <a:gd name="connsiteX31" fmla="*/ 247709 w 591547"/>
                    <a:gd name="connsiteY31" fmla="*/ 225684 h 590770"/>
                    <a:gd name="connsiteX32" fmla="*/ 247709 w 591547"/>
                    <a:gd name="connsiteY32" fmla="*/ 150672 h 590770"/>
                    <a:gd name="connsiteX33" fmla="*/ 322851 w 591547"/>
                    <a:gd name="connsiteY33" fmla="*/ 150672 h 590770"/>
                    <a:gd name="connsiteX34" fmla="*/ 322851 w 591547"/>
                    <a:gd name="connsiteY34" fmla="*/ 171660 h 590770"/>
                    <a:gd name="connsiteX35" fmla="*/ 247709 w 591547"/>
                    <a:gd name="connsiteY35" fmla="*/ 171660 h 590770"/>
                    <a:gd name="connsiteX36" fmla="*/ 355090 w 591547"/>
                    <a:gd name="connsiteY36" fmla="*/ 102357 h 590770"/>
                    <a:gd name="connsiteX37" fmla="*/ 355090 w 591547"/>
                    <a:gd name="connsiteY37" fmla="*/ 373160 h 590770"/>
                    <a:gd name="connsiteX38" fmla="*/ 355090 w 591547"/>
                    <a:gd name="connsiteY38" fmla="*/ 376384 h 590770"/>
                    <a:gd name="connsiteX39" fmla="*/ 355090 w 591547"/>
                    <a:gd name="connsiteY39" fmla="*/ 569815 h 590770"/>
                    <a:gd name="connsiteX40" fmla="*/ 484213 w 591547"/>
                    <a:gd name="connsiteY40" fmla="*/ 569815 h 590770"/>
                    <a:gd name="connsiteX41" fmla="*/ 484213 w 591547"/>
                    <a:gd name="connsiteY41" fmla="*/ 154744 h 590770"/>
                    <a:gd name="connsiteX42" fmla="*/ 333300 w 591547"/>
                    <a:gd name="connsiteY42" fmla="*/ 99939 h 590770"/>
                    <a:gd name="connsiteX43" fmla="*/ 236458 w 591547"/>
                    <a:gd name="connsiteY43" fmla="*/ 125730 h 590770"/>
                    <a:gd name="connsiteX44" fmla="*/ 236458 w 591547"/>
                    <a:gd name="connsiteY44" fmla="*/ 341728 h 590770"/>
                    <a:gd name="connsiteX45" fmla="*/ 333300 w 591547"/>
                    <a:gd name="connsiteY45" fmla="*/ 360265 h 590770"/>
                    <a:gd name="connsiteX46" fmla="*/ 397862 w 591547"/>
                    <a:gd name="connsiteY46" fmla="*/ 21761 h 590770"/>
                    <a:gd name="connsiteX47" fmla="*/ 387371 w 591547"/>
                    <a:gd name="connsiteY47" fmla="*/ 32238 h 590770"/>
                    <a:gd name="connsiteX48" fmla="*/ 397862 w 591547"/>
                    <a:gd name="connsiteY48" fmla="*/ 42716 h 590770"/>
                    <a:gd name="connsiteX49" fmla="*/ 409160 w 591547"/>
                    <a:gd name="connsiteY49" fmla="*/ 32238 h 590770"/>
                    <a:gd name="connsiteX50" fmla="*/ 397862 w 591547"/>
                    <a:gd name="connsiteY50" fmla="*/ 21761 h 590770"/>
                    <a:gd name="connsiteX51" fmla="*/ 397862 w 591547"/>
                    <a:gd name="connsiteY51" fmla="*/ 0 h 590770"/>
                    <a:gd name="connsiteX52" fmla="*/ 430143 w 591547"/>
                    <a:gd name="connsiteY52" fmla="*/ 32238 h 590770"/>
                    <a:gd name="connsiteX53" fmla="*/ 409160 w 591547"/>
                    <a:gd name="connsiteY53" fmla="*/ 62865 h 590770"/>
                    <a:gd name="connsiteX54" fmla="*/ 409160 w 591547"/>
                    <a:gd name="connsiteY54" fmla="*/ 100745 h 590770"/>
                    <a:gd name="connsiteX55" fmla="*/ 498740 w 591547"/>
                    <a:gd name="connsiteY55" fmla="*/ 137819 h 590770"/>
                    <a:gd name="connsiteX56" fmla="*/ 506003 w 591547"/>
                    <a:gd name="connsiteY56" fmla="*/ 147491 h 590770"/>
                    <a:gd name="connsiteX57" fmla="*/ 506003 w 591547"/>
                    <a:gd name="connsiteY57" fmla="*/ 569815 h 590770"/>
                    <a:gd name="connsiteX58" fmla="*/ 591547 w 591547"/>
                    <a:gd name="connsiteY58" fmla="*/ 569815 h 590770"/>
                    <a:gd name="connsiteX59" fmla="*/ 591547 w 591547"/>
                    <a:gd name="connsiteY59" fmla="*/ 590770 h 590770"/>
                    <a:gd name="connsiteX60" fmla="*/ 494705 w 591547"/>
                    <a:gd name="connsiteY60" fmla="*/ 590770 h 590770"/>
                    <a:gd name="connsiteX61" fmla="*/ 344598 w 591547"/>
                    <a:gd name="connsiteY61" fmla="*/ 590770 h 590770"/>
                    <a:gd name="connsiteX62" fmla="*/ 193685 w 591547"/>
                    <a:gd name="connsiteY62" fmla="*/ 590770 h 590770"/>
                    <a:gd name="connsiteX63" fmla="*/ 64562 w 591547"/>
                    <a:gd name="connsiteY63" fmla="*/ 590770 h 590770"/>
                    <a:gd name="connsiteX64" fmla="*/ 0 w 591547"/>
                    <a:gd name="connsiteY64" fmla="*/ 590770 h 590770"/>
                    <a:gd name="connsiteX65" fmla="*/ 0 w 591547"/>
                    <a:gd name="connsiteY65" fmla="*/ 569815 h 590770"/>
                    <a:gd name="connsiteX66" fmla="*/ 54070 w 591547"/>
                    <a:gd name="connsiteY66" fmla="*/ 569815 h 590770"/>
                    <a:gd name="connsiteX67" fmla="*/ 54070 w 591547"/>
                    <a:gd name="connsiteY67" fmla="*/ 373160 h 590770"/>
                    <a:gd name="connsiteX68" fmla="*/ 62141 w 591547"/>
                    <a:gd name="connsiteY68" fmla="*/ 362683 h 590770"/>
                    <a:gd name="connsiteX69" fmla="*/ 191264 w 591547"/>
                    <a:gd name="connsiteY69" fmla="*/ 333668 h 590770"/>
                    <a:gd name="connsiteX70" fmla="*/ 195299 w 591547"/>
                    <a:gd name="connsiteY70" fmla="*/ 333668 h 590770"/>
                    <a:gd name="connsiteX71" fmla="*/ 196106 w 591547"/>
                    <a:gd name="connsiteY71" fmla="*/ 333668 h 590770"/>
                    <a:gd name="connsiteX72" fmla="*/ 215475 w 591547"/>
                    <a:gd name="connsiteY72" fmla="*/ 336892 h 590770"/>
                    <a:gd name="connsiteX73" fmla="*/ 215475 w 591547"/>
                    <a:gd name="connsiteY73" fmla="*/ 116864 h 590770"/>
                    <a:gd name="connsiteX74" fmla="*/ 223545 w 591547"/>
                    <a:gd name="connsiteY74" fmla="*/ 106387 h 590770"/>
                    <a:gd name="connsiteX75" fmla="*/ 341370 w 591547"/>
                    <a:gd name="connsiteY75" fmla="*/ 75760 h 590770"/>
                    <a:gd name="connsiteX76" fmla="*/ 342984 w 591547"/>
                    <a:gd name="connsiteY76" fmla="*/ 75760 h 590770"/>
                    <a:gd name="connsiteX77" fmla="*/ 345405 w 591547"/>
                    <a:gd name="connsiteY77" fmla="*/ 75760 h 590770"/>
                    <a:gd name="connsiteX78" fmla="*/ 347020 w 591547"/>
                    <a:gd name="connsiteY78" fmla="*/ 75760 h 590770"/>
                    <a:gd name="connsiteX79" fmla="*/ 348634 w 591547"/>
                    <a:gd name="connsiteY79" fmla="*/ 75760 h 590770"/>
                    <a:gd name="connsiteX80" fmla="*/ 387371 w 591547"/>
                    <a:gd name="connsiteY80" fmla="*/ 91879 h 590770"/>
                    <a:gd name="connsiteX81" fmla="*/ 387371 w 591547"/>
                    <a:gd name="connsiteY81" fmla="*/ 62865 h 590770"/>
                    <a:gd name="connsiteX82" fmla="*/ 365581 w 591547"/>
                    <a:gd name="connsiteY82" fmla="*/ 32238 h 590770"/>
                    <a:gd name="connsiteX83" fmla="*/ 397862 w 591547"/>
                    <a:gd name="connsiteY83" fmla="*/ 0 h 590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591547" h="590770">
                      <a:moveTo>
                        <a:pt x="86413" y="515758"/>
                      </a:moveTo>
                      <a:lnTo>
                        <a:pt x="171919" y="515758"/>
                      </a:lnTo>
                      <a:lnTo>
                        <a:pt x="171919" y="537523"/>
                      </a:lnTo>
                      <a:lnTo>
                        <a:pt x="86413" y="537523"/>
                      </a:lnTo>
                      <a:close/>
                      <a:moveTo>
                        <a:pt x="86413" y="461733"/>
                      </a:moveTo>
                      <a:lnTo>
                        <a:pt x="171919" y="461733"/>
                      </a:lnTo>
                      <a:lnTo>
                        <a:pt x="171919" y="483498"/>
                      </a:lnTo>
                      <a:lnTo>
                        <a:pt x="86413" y="483498"/>
                      </a:lnTo>
                      <a:close/>
                      <a:moveTo>
                        <a:pt x="86413" y="408616"/>
                      </a:moveTo>
                      <a:lnTo>
                        <a:pt x="171919" y="408616"/>
                      </a:lnTo>
                      <a:lnTo>
                        <a:pt x="171919" y="429474"/>
                      </a:lnTo>
                      <a:lnTo>
                        <a:pt x="86413" y="429474"/>
                      </a:lnTo>
                      <a:close/>
                      <a:moveTo>
                        <a:pt x="204177" y="357041"/>
                      </a:moveTo>
                      <a:lnTo>
                        <a:pt x="204177" y="569815"/>
                      </a:lnTo>
                      <a:lnTo>
                        <a:pt x="333300" y="569815"/>
                      </a:lnTo>
                      <a:lnTo>
                        <a:pt x="333300" y="382026"/>
                      </a:lnTo>
                      <a:close/>
                      <a:moveTo>
                        <a:pt x="183194" y="357041"/>
                      </a:moveTo>
                      <a:lnTo>
                        <a:pt x="75053" y="382026"/>
                      </a:lnTo>
                      <a:lnTo>
                        <a:pt x="75053" y="569815"/>
                      </a:lnTo>
                      <a:lnTo>
                        <a:pt x="183194" y="569815"/>
                      </a:lnTo>
                      <a:close/>
                      <a:moveTo>
                        <a:pt x="247709" y="311838"/>
                      </a:moveTo>
                      <a:lnTo>
                        <a:pt x="322851" y="311838"/>
                      </a:lnTo>
                      <a:lnTo>
                        <a:pt x="322851" y="332826"/>
                      </a:lnTo>
                      <a:lnTo>
                        <a:pt x="247709" y="332826"/>
                      </a:lnTo>
                      <a:close/>
                      <a:moveTo>
                        <a:pt x="247709" y="257944"/>
                      </a:moveTo>
                      <a:lnTo>
                        <a:pt x="322851" y="257944"/>
                      </a:lnTo>
                      <a:lnTo>
                        <a:pt x="322851" y="279580"/>
                      </a:lnTo>
                      <a:lnTo>
                        <a:pt x="247709" y="279580"/>
                      </a:lnTo>
                      <a:close/>
                      <a:moveTo>
                        <a:pt x="247709" y="203919"/>
                      </a:moveTo>
                      <a:lnTo>
                        <a:pt x="322851" y="203919"/>
                      </a:lnTo>
                      <a:lnTo>
                        <a:pt x="322851" y="225684"/>
                      </a:lnTo>
                      <a:lnTo>
                        <a:pt x="247709" y="225684"/>
                      </a:lnTo>
                      <a:close/>
                      <a:moveTo>
                        <a:pt x="247709" y="150672"/>
                      </a:moveTo>
                      <a:lnTo>
                        <a:pt x="322851" y="150672"/>
                      </a:lnTo>
                      <a:lnTo>
                        <a:pt x="322851" y="171660"/>
                      </a:lnTo>
                      <a:lnTo>
                        <a:pt x="247709" y="171660"/>
                      </a:lnTo>
                      <a:close/>
                      <a:moveTo>
                        <a:pt x="355090" y="102357"/>
                      </a:moveTo>
                      <a:lnTo>
                        <a:pt x="355090" y="373160"/>
                      </a:lnTo>
                      <a:lnTo>
                        <a:pt x="355090" y="376384"/>
                      </a:lnTo>
                      <a:lnTo>
                        <a:pt x="355090" y="569815"/>
                      </a:lnTo>
                      <a:lnTo>
                        <a:pt x="484213" y="569815"/>
                      </a:lnTo>
                      <a:lnTo>
                        <a:pt x="484213" y="154744"/>
                      </a:lnTo>
                      <a:close/>
                      <a:moveTo>
                        <a:pt x="333300" y="99939"/>
                      </a:moveTo>
                      <a:lnTo>
                        <a:pt x="236458" y="125730"/>
                      </a:lnTo>
                      <a:lnTo>
                        <a:pt x="236458" y="341728"/>
                      </a:lnTo>
                      <a:lnTo>
                        <a:pt x="333300" y="360265"/>
                      </a:lnTo>
                      <a:close/>
                      <a:moveTo>
                        <a:pt x="397862" y="21761"/>
                      </a:moveTo>
                      <a:cubicBezTo>
                        <a:pt x="392213" y="21761"/>
                        <a:pt x="387371" y="26596"/>
                        <a:pt x="387371" y="32238"/>
                      </a:cubicBezTo>
                      <a:cubicBezTo>
                        <a:pt x="387371" y="37880"/>
                        <a:pt x="392213" y="42716"/>
                        <a:pt x="397862" y="42716"/>
                      </a:cubicBezTo>
                      <a:cubicBezTo>
                        <a:pt x="404318" y="42716"/>
                        <a:pt x="409160" y="37880"/>
                        <a:pt x="409160" y="32238"/>
                      </a:cubicBezTo>
                      <a:cubicBezTo>
                        <a:pt x="409160" y="26596"/>
                        <a:pt x="404318" y="21761"/>
                        <a:pt x="397862" y="21761"/>
                      </a:cubicBezTo>
                      <a:close/>
                      <a:moveTo>
                        <a:pt x="397862" y="0"/>
                      </a:moveTo>
                      <a:cubicBezTo>
                        <a:pt x="415616" y="0"/>
                        <a:pt x="430143" y="14507"/>
                        <a:pt x="430143" y="32238"/>
                      </a:cubicBezTo>
                      <a:cubicBezTo>
                        <a:pt x="430143" y="45940"/>
                        <a:pt x="421266" y="58029"/>
                        <a:pt x="409160" y="62865"/>
                      </a:cubicBezTo>
                      <a:lnTo>
                        <a:pt x="409160" y="100745"/>
                      </a:lnTo>
                      <a:lnTo>
                        <a:pt x="498740" y="137819"/>
                      </a:lnTo>
                      <a:cubicBezTo>
                        <a:pt x="502775" y="139431"/>
                        <a:pt x="506003" y="143461"/>
                        <a:pt x="506003" y="147491"/>
                      </a:cubicBezTo>
                      <a:lnTo>
                        <a:pt x="506003" y="569815"/>
                      </a:lnTo>
                      <a:lnTo>
                        <a:pt x="591547" y="569815"/>
                      </a:lnTo>
                      <a:lnTo>
                        <a:pt x="591547" y="590770"/>
                      </a:lnTo>
                      <a:lnTo>
                        <a:pt x="494705" y="590770"/>
                      </a:lnTo>
                      <a:lnTo>
                        <a:pt x="344598" y="590770"/>
                      </a:lnTo>
                      <a:lnTo>
                        <a:pt x="193685" y="590770"/>
                      </a:lnTo>
                      <a:lnTo>
                        <a:pt x="64562" y="590770"/>
                      </a:lnTo>
                      <a:lnTo>
                        <a:pt x="0" y="590770"/>
                      </a:lnTo>
                      <a:lnTo>
                        <a:pt x="0" y="569815"/>
                      </a:lnTo>
                      <a:lnTo>
                        <a:pt x="54070" y="569815"/>
                      </a:lnTo>
                      <a:lnTo>
                        <a:pt x="54070" y="373160"/>
                      </a:lnTo>
                      <a:cubicBezTo>
                        <a:pt x="54070" y="368324"/>
                        <a:pt x="57298" y="364294"/>
                        <a:pt x="62141" y="362683"/>
                      </a:cubicBezTo>
                      <a:lnTo>
                        <a:pt x="191264" y="333668"/>
                      </a:lnTo>
                      <a:cubicBezTo>
                        <a:pt x="192878" y="332862"/>
                        <a:pt x="194492" y="332862"/>
                        <a:pt x="195299" y="333668"/>
                      </a:cubicBezTo>
                      <a:cubicBezTo>
                        <a:pt x="196106" y="333668"/>
                        <a:pt x="196106" y="333668"/>
                        <a:pt x="196106" y="333668"/>
                      </a:cubicBezTo>
                      <a:lnTo>
                        <a:pt x="215475" y="336892"/>
                      </a:lnTo>
                      <a:lnTo>
                        <a:pt x="215475" y="116864"/>
                      </a:lnTo>
                      <a:cubicBezTo>
                        <a:pt x="215475" y="112028"/>
                        <a:pt x="218703" y="107999"/>
                        <a:pt x="223545" y="106387"/>
                      </a:cubicBezTo>
                      <a:lnTo>
                        <a:pt x="341370" y="75760"/>
                      </a:lnTo>
                      <a:cubicBezTo>
                        <a:pt x="342177" y="75760"/>
                        <a:pt x="342177" y="75760"/>
                        <a:pt x="342984" y="75760"/>
                      </a:cubicBezTo>
                      <a:cubicBezTo>
                        <a:pt x="343791" y="75760"/>
                        <a:pt x="344598" y="74954"/>
                        <a:pt x="345405" y="75760"/>
                      </a:cubicBezTo>
                      <a:cubicBezTo>
                        <a:pt x="346213" y="75760"/>
                        <a:pt x="347020" y="75760"/>
                        <a:pt x="347020" y="75760"/>
                      </a:cubicBezTo>
                      <a:cubicBezTo>
                        <a:pt x="347827" y="75760"/>
                        <a:pt x="347827" y="75760"/>
                        <a:pt x="348634" y="75760"/>
                      </a:cubicBezTo>
                      <a:lnTo>
                        <a:pt x="387371" y="91879"/>
                      </a:lnTo>
                      <a:lnTo>
                        <a:pt x="387371" y="62865"/>
                      </a:lnTo>
                      <a:cubicBezTo>
                        <a:pt x="375265" y="58029"/>
                        <a:pt x="365581" y="45940"/>
                        <a:pt x="365581" y="32238"/>
                      </a:cubicBezTo>
                      <a:cubicBezTo>
                        <a:pt x="365581" y="14507"/>
                        <a:pt x="380107" y="0"/>
                        <a:pt x="39786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  <p:grpSp>
            <p:nvGrpSpPr>
              <p:cNvPr id="20" name="ïṡḷïḓê">
                <a:extLst>
                  <a:ext uri="{FF2B5EF4-FFF2-40B4-BE49-F238E27FC236}">
                    <a16:creationId xmlns:a16="http://schemas.microsoft.com/office/drawing/2014/main" id="{25C89F5C-C710-48C3-BF30-3C4BEC2238B9}"/>
                  </a:ext>
                </a:extLst>
              </p:cNvPr>
              <p:cNvGrpSpPr/>
              <p:nvPr/>
            </p:nvGrpSpPr>
            <p:grpSpPr>
              <a:xfrm>
                <a:off x="9609810" y="3927325"/>
                <a:ext cx="587520" cy="587524"/>
                <a:chOff x="5371847" y="2312243"/>
                <a:chExt cx="656438" cy="656442"/>
              </a:xfrm>
            </p:grpSpPr>
            <p:sp>
              <p:nvSpPr>
                <p:cNvPr id="21" name="íṥḷíḋe">
                  <a:extLst>
                    <a:ext uri="{FF2B5EF4-FFF2-40B4-BE49-F238E27FC236}">
                      <a16:creationId xmlns:a16="http://schemas.microsoft.com/office/drawing/2014/main" id="{3DC755FD-EC90-4F81-89EB-F40FCBC3B101}"/>
                    </a:ext>
                  </a:extLst>
                </p:cNvPr>
                <p:cNvSpPr/>
                <p:nvPr/>
              </p:nvSpPr>
              <p:spPr>
                <a:xfrm>
                  <a:off x="5371847" y="2312243"/>
                  <a:ext cx="656438" cy="656442"/>
                </a:xfrm>
                <a:prstGeom prst="ellipse">
                  <a:avLst/>
                </a:prstGeom>
                <a:solidFill>
                  <a:schemeClr val="accent3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22" name="ïṣḻïḑê">
                  <a:extLst>
                    <a:ext uri="{FF2B5EF4-FFF2-40B4-BE49-F238E27FC236}">
                      <a16:creationId xmlns:a16="http://schemas.microsoft.com/office/drawing/2014/main" id="{589F39C3-1750-4631-8F9D-4F5302B427B6}"/>
                    </a:ext>
                  </a:extLst>
                </p:cNvPr>
                <p:cNvSpPr/>
                <p:nvPr/>
              </p:nvSpPr>
              <p:spPr bwMode="auto">
                <a:xfrm>
                  <a:off x="5532706" y="2522858"/>
                  <a:ext cx="334720" cy="235209"/>
                </a:xfrm>
                <a:custGeom>
                  <a:avLst/>
                  <a:gdLst>
                    <a:gd name="connsiteX0" fmla="*/ 450100 w 607639"/>
                    <a:gd name="connsiteY0" fmla="*/ 313203 h 426991"/>
                    <a:gd name="connsiteX1" fmla="*/ 450100 w 607639"/>
                    <a:gd name="connsiteY1" fmla="*/ 403167 h 426991"/>
                    <a:gd name="connsiteX2" fmla="*/ 585744 w 607639"/>
                    <a:gd name="connsiteY2" fmla="*/ 403167 h 426991"/>
                    <a:gd name="connsiteX3" fmla="*/ 586100 w 607639"/>
                    <a:gd name="connsiteY3" fmla="*/ 313203 h 426991"/>
                    <a:gd name="connsiteX4" fmla="*/ 530294 w 607639"/>
                    <a:gd name="connsiteY4" fmla="*/ 313203 h 426991"/>
                    <a:gd name="connsiteX5" fmla="*/ 530116 w 607639"/>
                    <a:gd name="connsiteY5" fmla="*/ 313203 h 426991"/>
                    <a:gd name="connsiteX6" fmla="*/ 529760 w 607639"/>
                    <a:gd name="connsiteY6" fmla="*/ 313203 h 426991"/>
                    <a:gd name="connsiteX7" fmla="*/ 450901 w 607639"/>
                    <a:gd name="connsiteY7" fmla="*/ 313203 h 426991"/>
                    <a:gd name="connsiteX8" fmla="*/ 236309 w 607639"/>
                    <a:gd name="connsiteY8" fmla="*/ 313203 h 426991"/>
                    <a:gd name="connsiteX9" fmla="*/ 236309 w 607639"/>
                    <a:gd name="connsiteY9" fmla="*/ 403167 h 426991"/>
                    <a:gd name="connsiteX10" fmla="*/ 371953 w 607639"/>
                    <a:gd name="connsiteY10" fmla="*/ 403167 h 426991"/>
                    <a:gd name="connsiteX11" fmla="*/ 372754 w 607639"/>
                    <a:gd name="connsiteY11" fmla="*/ 313203 h 426991"/>
                    <a:gd name="connsiteX12" fmla="*/ 237110 w 607639"/>
                    <a:gd name="connsiteY12" fmla="*/ 313203 h 426991"/>
                    <a:gd name="connsiteX13" fmla="*/ 22519 w 607639"/>
                    <a:gd name="connsiteY13" fmla="*/ 313203 h 426991"/>
                    <a:gd name="connsiteX14" fmla="*/ 22519 w 607639"/>
                    <a:gd name="connsiteY14" fmla="*/ 403167 h 426991"/>
                    <a:gd name="connsiteX15" fmla="*/ 158163 w 607639"/>
                    <a:gd name="connsiteY15" fmla="*/ 403167 h 426991"/>
                    <a:gd name="connsiteX16" fmla="*/ 158964 w 607639"/>
                    <a:gd name="connsiteY16" fmla="*/ 313203 h 426991"/>
                    <a:gd name="connsiteX17" fmla="*/ 91498 w 607639"/>
                    <a:gd name="connsiteY17" fmla="*/ 313203 h 426991"/>
                    <a:gd name="connsiteX18" fmla="*/ 91231 w 607639"/>
                    <a:gd name="connsiteY18" fmla="*/ 313203 h 426991"/>
                    <a:gd name="connsiteX19" fmla="*/ 90964 w 607639"/>
                    <a:gd name="connsiteY19" fmla="*/ 313203 h 426991"/>
                    <a:gd name="connsiteX20" fmla="*/ 23320 w 607639"/>
                    <a:gd name="connsiteY20" fmla="*/ 313203 h 426991"/>
                    <a:gd name="connsiteX21" fmla="*/ 91409 w 607639"/>
                    <a:gd name="connsiteY21" fmla="*/ 224751 h 426991"/>
                    <a:gd name="connsiteX22" fmla="*/ 530294 w 607639"/>
                    <a:gd name="connsiteY22" fmla="*/ 224751 h 426991"/>
                    <a:gd name="connsiteX23" fmla="*/ 540084 w 607639"/>
                    <a:gd name="connsiteY23" fmla="*/ 234530 h 426991"/>
                    <a:gd name="connsiteX24" fmla="*/ 540084 w 607639"/>
                    <a:gd name="connsiteY24" fmla="*/ 292135 h 426991"/>
                    <a:gd name="connsiteX25" fmla="*/ 586456 w 607639"/>
                    <a:gd name="connsiteY25" fmla="*/ 292135 h 426991"/>
                    <a:gd name="connsiteX26" fmla="*/ 607639 w 607639"/>
                    <a:gd name="connsiteY26" fmla="*/ 313203 h 426991"/>
                    <a:gd name="connsiteX27" fmla="*/ 607639 w 607639"/>
                    <a:gd name="connsiteY27" fmla="*/ 403167 h 426991"/>
                    <a:gd name="connsiteX28" fmla="*/ 586456 w 607639"/>
                    <a:gd name="connsiteY28" fmla="*/ 426991 h 426991"/>
                    <a:gd name="connsiteX29" fmla="*/ 451524 w 607639"/>
                    <a:gd name="connsiteY29" fmla="*/ 426991 h 426991"/>
                    <a:gd name="connsiteX30" fmla="*/ 427582 w 607639"/>
                    <a:gd name="connsiteY30" fmla="*/ 403167 h 426991"/>
                    <a:gd name="connsiteX31" fmla="*/ 427582 w 607639"/>
                    <a:gd name="connsiteY31" fmla="*/ 313203 h 426991"/>
                    <a:gd name="connsiteX32" fmla="*/ 451524 w 607639"/>
                    <a:gd name="connsiteY32" fmla="*/ 292135 h 426991"/>
                    <a:gd name="connsiteX33" fmla="*/ 517566 w 607639"/>
                    <a:gd name="connsiteY33" fmla="*/ 292135 h 426991"/>
                    <a:gd name="connsiteX34" fmla="*/ 517566 w 607639"/>
                    <a:gd name="connsiteY34" fmla="*/ 247242 h 426991"/>
                    <a:gd name="connsiteX35" fmla="*/ 315079 w 607639"/>
                    <a:gd name="connsiteY35" fmla="*/ 247242 h 426991"/>
                    <a:gd name="connsiteX36" fmla="*/ 315079 w 607639"/>
                    <a:gd name="connsiteY36" fmla="*/ 292135 h 426991"/>
                    <a:gd name="connsiteX37" fmla="*/ 372665 w 607639"/>
                    <a:gd name="connsiteY37" fmla="*/ 292135 h 426991"/>
                    <a:gd name="connsiteX38" fmla="*/ 393849 w 607639"/>
                    <a:gd name="connsiteY38" fmla="*/ 313203 h 426991"/>
                    <a:gd name="connsiteX39" fmla="*/ 393849 w 607639"/>
                    <a:gd name="connsiteY39" fmla="*/ 403167 h 426991"/>
                    <a:gd name="connsiteX40" fmla="*/ 372665 w 607639"/>
                    <a:gd name="connsiteY40" fmla="*/ 426991 h 426991"/>
                    <a:gd name="connsiteX41" fmla="*/ 237733 w 607639"/>
                    <a:gd name="connsiteY41" fmla="*/ 426991 h 426991"/>
                    <a:gd name="connsiteX42" fmla="*/ 213791 w 607639"/>
                    <a:gd name="connsiteY42" fmla="*/ 403167 h 426991"/>
                    <a:gd name="connsiteX43" fmla="*/ 213791 w 607639"/>
                    <a:gd name="connsiteY43" fmla="*/ 313203 h 426991"/>
                    <a:gd name="connsiteX44" fmla="*/ 237733 w 607639"/>
                    <a:gd name="connsiteY44" fmla="*/ 292135 h 426991"/>
                    <a:gd name="connsiteX45" fmla="*/ 292561 w 607639"/>
                    <a:gd name="connsiteY45" fmla="*/ 292135 h 426991"/>
                    <a:gd name="connsiteX46" fmla="*/ 292561 w 607639"/>
                    <a:gd name="connsiteY46" fmla="*/ 247242 h 426991"/>
                    <a:gd name="connsiteX47" fmla="*/ 101288 w 607639"/>
                    <a:gd name="connsiteY47" fmla="*/ 247242 h 426991"/>
                    <a:gd name="connsiteX48" fmla="*/ 101288 w 607639"/>
                    <a:gd name="connsiteY48" fmla="*/ 292135 h 426991"/>
                    <a:gd name="connsiteX49" fmla="*/ 158875 w 607639"/>
                    <a:gd name="connsiteY49" fmla="*/ 292135 h 426991"/>
                    <a:gd name="connsiteX50" fmla="*/ 180058 w 607639"/>
                    <a:gd name="connsiteY50" fmla="*/ 313203 h 426991"/>
                    <a:gd name="connsiteX51" fmla="*/ 180058 w 607639"/>
                    <a:gd name="connsiteY51" fmla="*/ 403167 h 426991"/>
                    <a:gd name="connsiteX52" fmla="*/ 158875 w 607639"/>
                    <a:gd name="connsiteY52" fmla="*/ 426991 h 426991"/>
                    <a:gd name="connsiteX53" fmla="*/ 24032 w 607639"/>
                    <a:gd name="connsiteY53" fmla="*/ 426991 h 426991"/>
                    <a:gd name="connsiteX54" fmla="*/ 0 w 607639"/>
                    <a:gd name="connsiteY54" fmla="*/ 403167 h 426991"/>
                    <a:gd name="connsiteX55" fmla="*/ 0 w 607639"/>
                    <a:gd name="connsiteY55" fmla="*/ 313203 h 426991"/>
                    <a:gd name="connsiteX56" fmla="*/ 24032 w 607639"/>
                    <a:gd name="connsiteY56" fmla="*/ 292135 h 426991"/>
                    <a:gd name="connsiteX57" fmla="*/ 78770 w 607639"/>
                    <a:gd name="connsiteY57" fmla="*/ 292135 h 426991"/>
                    <a:gd name="connsiteX58" fmla="*/ 78770 w 607639"/>
                    <a:gd name="connsiteY58" fmla="*/ 234530 h 426991"/>
                    <a:gd name="connsiteX59" fmla="*/ 91409 w 607639"/>
                    <a:gd name="connsiteY59" fmla="*/ 224751 h 426991"/>
                    <a:gd name="connsiteX60" fmla="*/ 236326 w 607639"/>
                    <a:gd name="connsiteY60" fmla="*/ 21066 h 426991"/>
                    <a:gd name="connsiteX61" fmla="*/ 236326 w 607639"/>
                    <a:gd name="connsiteY61" fmla="*/ 111021 h 426991"/>
                    <a:gd name="connsiteX62" fmla="*/ 371758 w 607639"/>
                    <a:gd name="connsiteY62" fmla="*/ 111021 h 426991"/>
                    <a:gd name="connsiteX63" fmla="*/ 372380 w 607639"/>
                    <a:gd name="connsiteY63" fmla="*/ 21066 h 426991"/>
                    <a:gd name="connsiteX64" fmla="*/ 237127 w 607639"/>
                    <a:gd name="connsiteY64" fmla="*/ 21066 h 426991"/>
                    <a:gd name="connsiteX65" fmla="*/ 237750 w 607639"/>
                    <a:gd name="connsiteY65" fmla="*/ 0 h 426991"/>
                    <a:gd name="connsiteX66" fmla="*/ 372647 w 607639"/>
                    <a:gd name="connsiteY66" fmla="*/ 0 h 426991"/>
                    <a:gd name="connsiteX67" fmla="*/ 393825 w 607639"/>
                    <a:gd name="connsiteY67" fmla="*/ 21066 h 426991"/>
                    <a:gd name="connsiteX68" fmla="*/ 393825 w 607639"/>
                    <a:gd name="connsiteY68" fmla="*/ 111021 h 426991"/>
                    <a:gd name="connsiteX69" fmla="*/ 372647 w 607639"/>
                    <a:gd name="connsiteY69" fmla="*/ 134843 h 426991"/>
                    <a:gd name="connsiteX70" fmla="*/ 315076 w 607639"/>
                    <a:gd name="connsiteY70" fmla="*/ 134843 h 426991"/>
                    <a:gd name="connsiteX71" fmla="*/ 315076 w 607639"/>
                    <a:gd name="connsiteY71" fmla="*/ 191020 h 426991"/>
                    <a:gd name="connsiteX72" fmla="*/ 292563 w 607639"/>
                    <a:gd name="connsiteY72" fmla="*/ 191020 h 426991"/>
                    <a:gd name="connsiteX73" fmla="*/ 292563 w 607639"/>
                    <a:gd name="connsiteY73" fmla="*/ 134843 h 426991"/>
                    <a:gd name="connsiteX74" fmla="*/ 237750 w 607639"/>
                    <a:gd name="connsiteY74" fmla="*/ 134843 h 426991"/>
                    <a:gd name="connsiteX75" fmla="*/ 213813 w 607639"/>
                    <a:gd name="connsiteY75" fmla="*/ 111021 h 426991"/>
                    <a:gd name="connsiteX76" fmla="*/ 213813 w 607639"/>
                    <a:gd name="connsiteY76" fmla="*/ 21066 h 426991"/>
                    <a:gd name="connsiteX77" fmla="*/ 237750 w 607639"/>
                    <a:gd name="connsiteY77" fmla="*/ 0 h 426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607639" h="426991">
                      <a:moveTo>
                        <a:pt x="450100" y="313203"/>
                      </a:moveTo>
                      <a:lnTo>
                        <a:pt x="450100" y="403167"/>
                      </a:lnTo>
                      <a:lnTo>
                        <a:pt x="585744" y="403167"/>
                      </a:lnTo>
                      <a:lnTo>
                        <a:pt x="586100" y="313203"/>
                      </a:lnTo>
                      <a:lnTo>
                        <a:pt x="530294" y="313203"/>
                      </a:lnTo>
                      <a:cubicBezTo>
                        <a:pt x="530294" y="313203"/>
                        <a:pt x="530116" y="313203"/>
                        <a:pt x="530116" y="313203"/>
                      </a:cubicBezTo>
                      <a:cubicBezTo>
                        <a:pt x="530027" y="313203"/>
                        <a:pt x="529849" y="313203"/>
                        <a:pt x="529760" y="313203"/>
                      </a:cubicBezTo>
                      <a:lnTo>
                        <a:pt x="450901" y="313203"/>
                      </a:lnTo>
                      <a:close/>
                      <a:moveTo>
                        <a:pt x="236309" y="313203"/>
                      </a:moveTo>
                      <a:lnTo>
                        <a:pt x="236309" y="403167"/>
                      </a:lnTo>
                      <a:lnTo>
                        <a:pt x="371953" y="403167"/>
                      </a:lnTo>
                      <a:lnTo>
                        <a:pt x="372754" y="313203"/>
                      </a:lnTo>
                      <a:lnTo>
                        <a:pt x="237110" y="313203"/>
                      </a:lnTo>
                      <a:close/>
                      <a:moveTo>
                        <a:pt x="22519" y="313203"/>
                      </a:moveTo>
                      <a:lnTo>
                        <a:pt x="22519" y="403167"/>
                      </a:lnTo>
                      <a:lnTo>
                        <a:pt x="158163" y="403167"/>
                      </a:lnTo>
                      <a:lnTo>
                        <a:pt x="158964" y="313203"/>
                      </a:lnTo>
                      <a:lnTo>
                        <a:pt x="91498" y="313203"/>
                      </a:lnTo>
                      <a:cubicBezTo>
                        <a:pt x="91409" y="313203"/>
                        <a:pt x="91320" y="313203"/>
                        <a:pt x="91231" y="313203"/>
                      </a:cubicBezTo>
                      <a:cubicBezTo>
                        <a:pt x="91231" y="313203"/>
                        <a:pt x="90964" y="313203"/>
                        <a:pt x="90964" y="313203"/>
                      </a:cubicBezTo>
                      <a:lnTo>
                        <a:pt x="23320" y="313203"/>
                      </a:lnTo>
                      <a:close/>
                      <a:moveTo>
                        <a:pt x="91409" y="224751"/>
                      </a:moveTo>
                      <a:lnTo>
                        <a:pt x="530294" y="224751"/>
                      </a:lnTo>
                      <a:cubicBezTo>
                        <a:pt x="536435" y="224751"/>
                        <a:pt x="540084" y="228396"/>
                        <a:pt x="540084" y="234530"/>
                      </a:cubicBezTo>
                      <a:lnTo>
                        <a:pt x="540084" y="292135"/>
                      </a:lnTo>
                      <a:lnTo>
                        <a:pt x="586456" y="292135"/>
                      </a:lnTo>
                      <a:cubicBezTo>
                        <a:pt x="598917" y="292135"/>
                        <a:pt x="607639" y="300847"/>
                        <a:pt x="607639" y="313203"/>
                      </a:cubicBezTo>
                      <a:lnTo>
                        <a:pt x="607639" y="403167"/>
                      </a:lnTo>
                      <a:cubicBezTo>
                        <a:pt x="607639" y="415524"/>
                        <a:pt x="598917" y="426991"/>
                        <a:pt x="586456" y="426991"/>
                      </a:cubicBezTo>
                      <a:lnTo>
                        <a:pt x="451524" y="426991"/>
                      </a:lnTo>
                      <a:cubicBezTo>
                        <a:pt x="439152" y="426991"/>
                        <a:pt x="427582" y="415524"/>
                        <a:pt x="427582" y="403167"/>
                      </a:cubicBezTo>
                      <a:lnTo>
                        <a:pt x="427582" y="313203"/>
                      </a:lnTo>
                      <a:cubicBezTo>
                        <a:pt x="427582" y="300847"/>
                        <a:pt x="439152" y="292135"/>
                        <a:pt x="451524" y="292135"/>
                      </a:cubicBezTo>
                      <a:lnTo>
                        <a:pt x="517566" y="292135"/>
                      </a:lnTo>
                      <a:lnTo>
                        <a:pt x="517566" y="247242"/>
                      </a:lnTo>
                      <a:lnTo>
                        <a:pt x="315079" y="247242"/>
                      </a:lnTo>
                      <a:lnTo>
                        <a:pt x="315079" y="292135"/>
                      </a:lnTo>
                      <a:lnTo>
                        <a:pt x="372665" y="292135"/>
                      </a:lnTo>
                      <a:cubicBezTo>
                        <a:pt x="385126" y="292135"/>
                        <a:pt x="393849" y="300847"/>
                        <a:pt x="393849" y="313203"/>
                      </a:cubicBezTo>
                      <a:lnTo>
                        <a:pt x="393849" y="403167"/>
                      </a:lnTo>
                      <a:cubicBezTo>
                        <a:pt x="393849" y="415524"/>
                        <a:pt x="385126" y="426991"/>
                        <a:pt x="372665" y="426991"/>
                      </a:cubicBezTo>
                      <a:lnTo>
                        <a:pt x="237733" y="426991"/>
                      </a:lnTo>
                      <a:cubicBezTo>
                        <a:pt x="225362" y="426991"/>
                        <a:pt x="213791" y="415524"/>
                        <a:pt x="213791" y="403167"/>
                      </a:cubicBezTo>
                      <a:lnTo>
                        <a:pt x="213791" y="313203"/>
                      </a:lnTo>
                      <a:cubicBezTo>
                        <a:pt x="213791" y="300847"/>
                        <a:pt x="225362" y="292135"/>
                        <a:pt x="237733" y="292135"/>
                      </a:cubicBezTo>
                      <a:lnTo>
                        <a:pt x="292561" y="292135"/>
                      </a:lnTo>
                      <a:lnTo>
                        <a:pt x="292561" y="247242"/>
                      </a:lnTo>
                      <a:lnTo>
                        <a:pt x="101288" y="247242"/>
                      </a:lnTo>
                      <a:lnTo>
                        <a:pt x="101288" y="292135"/>
                      </a:lnTo>
                      <a:lnTo>
                        <a:pt x="158875" y="292135"/>
                      </a:lnTo>
                      <a:cubicBezTo>
                        <a:pt x="171335" y="292135"/>
                        <a:pt x="180058" y="300847"/>
                        <a:pt x="180058" y="313203"/>
                      </a:cubicBezTo>
                      <a:lnTo>
                        <a:pt x="180058" y="403167"/>
                      </a:lnTo>
                      <a:cubicBezTo>
                        <a:pt x="180058" y="415524"/>
                        <a:pt x="171335" y="426991"/>
                        <a:pt x="158875" y="426991"/>
                      </a:cubicBezTo>
                      <a:lnTo>
                        <a:pt x="24032" y="426991"/>
                      </a:lnTo>
                      <a:cubicBezTo>
                        <a:pt x="11571" y="426991"/>
                        <a:pt x="0" y="415524"/>
                        <a:pt x="0" y="403167"/>
                      </a:cubicBezTo>
                      <a:lnTo>
                        <a:pt x="0" y="313203"/>
                      </a:lnTo>
                      <a:cubicBezTo>
                        <a:pt x="0" y="300847"/>
                        <a:pt x="11571" y="292135"/>
                        <a:pt x="24032" y="292135"/>
                      </a:cubicBezTo>
                      <a:lnTo>
                        <a:pt x="78770" y="292135"/>
                      </a:lnTo>
                      <a:lnTo>
                        <a:pt x="78770" y="234530"/>
                      </a:lnTo>
                      <a:cubicBezTo>
                        <a:pt x="78770" y="228396"/>
                        <a:pt x="85178" y="224751"/>
                        <a:pt x="91409" y="224751"/>
                      </a:cubicBezTo>
                      <a:close/>
                      <a:moveTo>
                        <a:pt x="236326" y="21066"/>
                      </a:moveTo>
                      <a:lnTo>
                        <a:pt x="236326" y="111021"/>
                      </a:lnTo>
                      <a:lnTo>
                        <a:pt x="371758" y="111021"/>
                      </a:lnTo>
                      <a:lnTo>
                        <a:pt x="372380" y="21066"/>
                      </a:lnTo>
                      <a:lnTo>
                        <a:pt x="237127" y="21066"/>
                      </a:lnTo>
                      <a:close/>
                      <a:moveTo>
                        <a:pt x="237750" y="0"/>
                      </a:moveTo>
                      <a:lnTo>
                        <a:pt x="372647" y="0"/>
                      </a:lnTo>
                      <a:cubicBezTo>
                        <a:pt x="385105" y="0"/>
                        <a:pt x="393825" y="8711"/>
                        <a:pt x="393825" y="21066"/>
                      </a:cubicBezTo>
                      <a:lnTo>
                        <a:pt x="393825" y="111021"/>
                      </a:lnTo>
                      <a:cubicBezTo>
                        <a:pt x="393825" y="123376"/>
                        <a:pt x="385105" y="134843"/>
                        <a:pt x="372647" y="134843"/>
                      </a:cubicBezTo>
                      <a:lnTo>
                        <a:pt x="315076" y="134843"/>
                      </a:lnTo>
                      <a:lnTo>
                        <a:pt x="315076" y="191020"/>
                      </a:lnTo>
                      <a:lnTo>
                        <a:pt x="292563" y="191020"/>
                      </a:lnTo>
                      <a:lnTo>
                        <a:pt x="292563" y="134843"/>
                      </a:lnTo>
                      <a:lnTo>
                        <a:pt x="237750" y="134843"/>
                      </a:lnTo>
                      <a:cubicBezTo>
                        <a:pt x="225381" y="134843"/>
                        <a:pt x="213813" y="123376"/>
                        <a:pt x="213813" y="111021"/>
                      </a:cubicBezTo>
                      <a:lnTo>
                        <a:pt x="213813" y="21066"/>
                      </a:lnTo>
                      <a:cubicBezTo>
                        <a:pt x="213813" y="8711"/>
                        <a:pt x="225381" y="0"/>
                        <a:pt x="23775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</p:grpSp>
        <p:grpSp>
          <p:nvGrpSpPr>
            <p:cNvPr id="5" name="ïšḷïdé">
              <a:extLst>
                <a:ext uri="{FF2B5EF4-FFF2-40B4-BE49-F238E27FC236}">
                  <a16:creationId xmlns:a16="http://schemas.microsoft.com/office/drawing/2014/main" id="{35D3AB24-3F09-4EB1-A5B2-87A21AC52C70}"/>
                </a:ext>
              </a:extLst>
            </p:cNvPr>
            <p:cNvGrpSpPr/>
            <p:nvPr/>
          </p:nvGrpSpPr>
          <p:grpSpPr>
            <a:xfrm>
              <a:off x="9133687" y="3310249"/>
              <a:ext cx="2108063" cy="970279"/>
              <a:chOff x="9038803" y="1443040"/>
              <a:chExt cx="2108063" cy="970279"/>
            </a:xfrm>
          </p:grpSpPr>
          <p:sp>
            <p:nvSpPr>
              <p:cNvPr id="6" name="îṩ1idê">
                <a:extLst>
                  <a:ext uri="{FF2B5EF4-FFF2-40B4-BE49-F238E27FC236}">
                    <a16:creationId xmlns:a16="http://schemas.microsoft.com/office/drawing/2014/main" id="{6B5A0572-4107-475D-94E9-707E9472262D}"/>
                  </a:ext>
                </a:extLst>
              </p:cNvPr>
              <p:cNvSpPr/>
              <p:nvPr/>
            </p:nvSpPr>
            <p:spPr bwMode="auto">
              <a:xfrm>
                <a:off x="9038803" y="1855920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600" dirty="0"/>
                  <a:t>通过复制您的文本后，在此框中选择粘贴。</a:t>
                </a:r>
              </a:p>
            </p:txBody>
          </p:sp>
          <p:sp>
            <p:nvSpPr>
              <p:cNvPr id="7" name="ï$liďé">
                <a:extLst>
                  <a:ext uri="{FF2B5EF4-FFF2-40B4-BE49-F238E27FC236}">
                    <a16:creationId xmlns:a16="http://schemas.microsoft.com/office/drawing/2014/main" id="{DC0EAD23-CE5C-419F-B351-0FCCA3B56F87}"/>
                  </a:ext>
                </a:extLst>
              </p:cNvPr>
              <p:cNvSpPr txBox="1"/>
              <p:nvPr/>
            </p:nvSpPr>
            <p:spPr bwMode="auto">
              <a:xfrm>
                <a:off x="9038803" y="1443040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/>
                  <a:t>此处输入标题</a:t>
                </a:r>
                <a:endParaRPr lang="en-US" altLang="zh-CN" sz="2000" b="1" dirty="0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B6BE831-8544-4C2F-AA66-29C29C3F0A15}"/>
              </a:ext>
            </a:extLst>
          </p:cNvPr>
          <p:cNvGrpSpPr/>
          <p:nvPr/>
        </p:nvGrpSpPr>
        <p:grpSpPr>
          <a:xfrm>
            <a:off x="943430" y="-203200"/>
            <a:ext cx="3657859" cy="1725947"/>
            <a:chOff x="943430" y="-203200"/>
            <a:chExt cx="3657859" cy="1725947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9659D65-B4BC-42B4-82F8-BF751F2D9928}"/>
                </a:ext>
              </a:extLst>
            </p:cNvPr>
            <p:cNvSpPr/>
            <p:nvPr/>
          </p:nvSpPr>
          <p:spPr>
            <a:xfrm>
              <a:off x="943430" y="-203200"/>
              <a:ext cx="638628" cy="1725947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îṥlide">
              <a:extLst>
                <a:ext uri="{FF2B5EF4-FFF2-40B4-BE49-F238E27FC236}">
                  <a16:creationId xmlns:a16="http://schemas.microsoft.com/office/drawing/2014/main" id="{801ABBEF-20FA-4928-A97D-667ECBD0FE9E}"/>
                </a:ext>
              </a:extLst>
            </p:cNvPr>
            <p:cNvSpPr/>
            <p:nvPr/>
          </p:nvSpPr>
          <p:spPr>
            <a:xfrm>
              <a:off x="1714478" y="909948"/>
              <a:ext cx="2886811" cy="346648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800" b="1" dirty="0">
                  <a:solidFill>
                    <a:schemeClr val="accent4"/>
                  </a:solidFill>
                </a:rPr>
                <a:t>此处输入标题</a:t>
              </a:r>
              <a:endParaRPr lang="en-US" altLang="zh-CN" sz="2800" b="1" dirty="0">
                <a:solidFill>
                  <a:schemeClr val="accent4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28542F1-6005-44F9-89F4-64884571AC32}"/>
                </a:ext>
              </a:extLst>
            </p:cNvPr>
            <p:cNvSpPr/>
            <p:nvPr/>
          </p:nvSpPr>
          <p:spPr>
            <a:xfrm>
              <a:off x="1282037" y="882755"/>
              <a:ext cx="432441" cy="401035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9924253"/>
      </p:ext>
    </p:extLst>
  </p:cSld>
  <p:clrMapOvr>
    <a:masterClrMapping/>
  </p:clrMapOvr>
  <p:transition spd="slow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F2C5923-A958-434A-AA91-C9768B3D828B}"/>
              </a:ext>
            </a:extLst>
          </p:cNvPr>
          <p:cNvSpPr txBox="1"/>
          <p:nvPr/>
        </p:nvSpPr>
        <p:spPr>
          <a:xfrm>
            <a:off x="8194420" y="1112413"/>
            <a:ext cx="3068664" cy="1200329"/>
          </a:xfrm>
          <a:prstGeom prst="rect">
            <a:avLst/>
          </a:prstGeom>
          <a:noFill/>
          <a:ln>
            <a:solidFill>
              <a:srgbClr val="D2D2D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rgbClr val="636162"/>
                </a:solidFill>
                <a:cs typeface="+mn-ea"/>
                <a:sym typeface="+mn-lt"/>
              </a:rPr>
              <a:t>LOGO</a:t>
            </a:r>
            <a:endParaRPr lang="zh-CN" altLang="en-US" sz="7200" b="1" dirty="0">
              <a:solidFill>
                <a:srgbClr val="636162"/>
              </a:solidFill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E104D1A-5DC9-4976-808B-97099AEFF1BB}"/>
              </a:ext>
            </a:extLst>
          </p:cNvPr>
          <p:cNvGrpSpPr/>
          <p:nvPr/>
        </p:nvGrpSpPr>
        <p:grpSpPr>
          <a:xfrm>
            <a:off x="1349830" y="-159656"/>
            <a:ext cx="4439838" cy="7017656"/>
            <a:chOff x="1349830" y="-159656"/>
            <a:chExt cx="4439838" cy="701765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D14BA08-82D5-4762-A2B9-45C2B0A92EBC}"/>
                </a:ext>
              </a:extLst>
            </p:cNvPr>
            <p:cNvSpPr/>
            <p:nvPr/>
          </p:nvSpPr>
          <p:spPr>
            <a:xfrm>
              <a:off x="1567543" y="5522683"/>
              <a:ext cx="1335314" cy="1335317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95DD870-DF4B-4923-8B65-47A24BA6F5A0}"/>
                </a:ext>
              </a:extLst>
            </p:cNvPr>
            <p:cNvGrpSpPr/>
            <p:nvPr/>
          </p:nvGrpSpPr>
          <p:grpSpPr>
            <a:xfrm>
              <a:off x="1349830" y="-159656"/>
              <a:ext cx="4439838" cy="3444105"/>
              <a:chOff x="1349830" y="-159656"/>
              <a:chExt cx="4439838" cy="3444105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6314ABC-DD45-45FA-9A6F-61C2740CFC38}"/>
                  </a:ext>
                </a:extLst>
              </p:cNvPr>
              <p:cNvSpPr/>
              <p:nvPr/>
            </p:nvSpPr>
            <p:spPr>
              <a:xfrm>
                <a:off x="1567543" y="-159656"/>
                <a:ext cx="1335314" cy="3241764"/>
              </a:xfrm>
              <a:prstGeom prst="rect">
                <a:avLst/>
              </a:prstGeom>
              <a:ln w="57150">
                <a:solidFill>
                  <a:srgbClr val="FAF4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AD84A95-9BF2-4781-A501-1B299E7BF1F3}"/>
                  </a:ext>
                </a:extLst>
              </p:cNvPr>
              <p:cNvSpPr txBox="1"/>
              <p:nvPr/>
            </p:nvSpPr>
            <p:spPr>
              <a:xfrm>
                <a:off x="1349830" y="1422401"/>
                <a:ext cx="177074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500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15" name="îṥlide">
                <a:extLst>
                  <a:ext uri="{FF2B5EF4-FFF2-40B4-BE49-F238E27FC236}">
                    <a16:creationId xmlns:a16="http://schemas.microsoft.com/office/drawing/2014/main" id="{49A991E9-ABD9-4731-89D8-3B4AF27A9B3D}"/>
                  </a:ext>
                </a:extLst>
              </p:cNvPr>
              <p:cNvSpPr/>
              <p:nvPr/>
            </p:nvSpPr>
            <p:spPr>
              <a:xfrm>
                <a:off x="2902857" y="2616376"/>
                <a:ext cx="2886811" cy="346648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4000" b="1" dirty="0">
                    <a:solidFill>
                      <a:schemeClr val="tx2"/>
                    </a:solidFill>
                  </a:rPr>
                  <a:t>投资方案</a:t>
                </a:r>
                <a:endParaRPr lang="en-US" altLang="zh-CN" sz="4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C3BB948-5957-424C-8E79-EEB50E2FC861}"/>
                  </a:ext>
                </a:extLst>
              </p:cNvPr>
              <p:cNvSpPr/>
              <p:nvPr/>
            </p:nvSpPr>
            <p:spPr>
              <a:xfrm>
                <a:off x="294639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62C60154-B568-4E39-A38D-536E79E3245E}"/>
                  </a:ext>
                </a:extLst>
              </p:cNvPr>
              <p:cNvSpPr/>
              <p:nvPr/>
            </p:nvSpPr>
            <p:spPr>
              <a:xfrm>
                <a:off x="327402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19850EC9-61E2-4836-B5B1-B7C3F4CC4E2C}"/>
                  </a:ext>
                </a:extLst>
              </p:cNvPr>
              <p:cNvSpPr/>
              <p:nvPr/>
            </p:nvSpPr>
            <p:spPr>
              <a:xfrm>
                <a:off x="360165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FC544DE-B736-4AEF-9877-74D5347AA7A2}"/>
                  </a:ext>
                </a:extLst>
              </p:cNvPr>
              <p:cNvSpPr/>
              <p:nvPr/>
            </p:nvSpPr>
            <p:spPr>
              <a:xfrm>
                <a:off x="392928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92FFFCA-8353-4901-B763-EFA02D83A986}"/>
                  </a:ext>
                </a:extLst>
              </p:cNvPr>
              <p:cNvSpPr/>
              <p:nvPr/>
            </p:nvSpPr>
            <p:spPr>
              <a:xfrm>
                <a:off x="425691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DF1D1F0A-C4C3-420F-9A73-542E733784CF}"/>
                  </a:ext>
                </a:extLst>
              </p:cNvPr>
              <p:cNvSpPr/>
              <p:nvPr/>
            </p:nvSpPr>
            <p:spPr>
              <a:xfrm>
                <a:off x="458454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BB1E71A-904F-4621-B13E-7250F12A4EA3}"/>
                  </a:ext>
                </a:extLst>
              </p:cNvPr>
              <p:cNvSpPr/>
              <p:nvPr/>
            </p:nvSpPr>
            <p:spPr>
              <a:xfrm>
                <a:off x="491217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1DEBFE7-EA9C-46CF-A65C-737F9EC8DC64}"/>
                  </a:ext>
                </a:extLst>
              </p:cNvPr>
              <p:cNvSpPr/>
              <p:nvPr/>
            </p:nvSpPr>
            <p:spPr>
              <a:xfrm>
                <a:off x="523980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8" name="işlîdè">
            <a:extLst>
              <a:ext uri="{FF2B5EF4-FFF2-40B4-BE49-F238E27FC236}">
                <a16:creationId xmlns:a16="http://schemas.microsoft.com/office/drawing/2014/main" id="{A85A2B99-393E-4335-A412-3D1C3E649B6C}"/>
              </a:ext>
            </a:extLst>
          </p:cNvPr>
          <p:cNvSpPr txBox="1"/>
          <p:nvPr/>
        </p:nvSpPr>
        <p:spPr>
          <a:xfrm>
            <a:off x="1567543" y="3673975"/>
            <a:ext cx="8853714" cy="8870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zh-CN" altLang="en-US" dirty="0"/>
              <a:t>通过复制您的文本后，在此框中选择粘贴。通过复制您的文本后，在此框中选择粘贴。通过复制您的文本后，在此框中选择粘贴。通过复制您的文本后，在此框中选择粘贴。</a:t>
            </a:r>
            <a:endParaRPr lang="en-US" altLang="zh-CN" dirty="0"/>
          </a:p>
          <a:p>
            <a:pPr>
              <a:buSzPct val="25000"/>
            </a:pPr>
            <a:r>
              <a:rPr lang="zh-CN" altLang="en-US" dirty="0"/>
              <a:t>通过复制您的文本后，在此框中选择粘贴。通过复制您的文本后，在此框中选择粘贴。</a:t>
            </a:r>
            <a:endParaRPr lang="en-US" altLang="zh-CN" dirty="0"/>
          </a:p>
          <a:p>
            <a:pPr>
              <a:buSzPct val="25000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81002615"/>
      </p:ext>
    </p:extLst>
  </p:cSld>
  <p:clrMapOvr>
    <a:masterClrMapping/>
  </p:clrMapOvr>
  <p:transition spd="slow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1989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415DD40-54B2-47EF-AD87-D07DA214D42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659424" y="1148292"/>
            <a:ext cx="8859476" cy="4998508"/>
            <a:chOff x="2659424" y="1148292"/>
            <a:chExt cx="8859476" cy="4998508"/>
          </a:xfrm>
        </p:grpSpPr>
        <p:grpSp>
          <p:nvGrpSpPr>
            <p:cNvPr id="4" name="îşlîḓè">
              <a:extLst>
                <a:ext uri="{FF2B5EF4-FFF2-40B4-BE49-F238E27FC236}">
                  <a16:creationId xmlns:a16="http://schemas.microsoft.com/office/drawing/2014/main" id="{C7A998C8-C013-4316-AFA2-67D0434399A4}"/>
                </a:ext>
              </a:extLst>
            </p:cNvPr>
            <p:cNvGrpSpPr/>
            <p:nvPr/>
          </p:nvGrpSpPr>
          <p:grpSpPr>
            <a:xfrm>
              <a:off x="2659424" y="4390486"/>
              <a:ext cx="1229420" cy="1756314"/>
              <a:chOff x="2659424" y="4390486"/>
              <a:chExt cx="1229420" cy="1756314"/>
            </a:xfrm>
          </p:grpSpPr>
          <p:sp>
            <p:nvSpPr>
              <p:cNvPr id="31" name="iṥlíḍê">
                <a:extLst>
                  <a:ext uri="{FF2B5EF4-FFF2-40B4-BE49-F238E27FC236}">
                    <a16:creationId xmlns:a16="http://schemas.microsoft.com/office/drawing/2014/main" id="{20258718-BF6F-4140-878F-4F9F6F0FF436}"/>
                  </a:ext>
                </a:extLst>
              </p:cNvPr>
              <p:cNvSpPr/>
              <p:nvPr/>
            </p:nvSpPr>
            <p:spPr>
              <a:xfrm>
                <a:off x="3537581" y="4396180"/>
                <a:ext cx="351263" cy="35435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 fontScale="475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1pPr>
                <a:lvl2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2pPr>
                <a:lvl3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3pPr>
                <a:lvl4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4pPr>
                <a:lvl5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5pPr>
                <a:lvl6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6pPr>
                <a:lvl7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7pPr>
                <a:lvl8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8pPr>
                <a:lvl9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9pPr>
              </a:lstStyle>
              <a:p>
                <a:endParaRPr/>
              </a:p>
            </p:txBody>
          </p:sp>
          <p:sp>
            <p:nvSpPr>
              <p:cNvPr id="32" name="îŝľiḓê">
                <a:extLst>
                  <a:ext uri="{FF2B5EF4-FFF2-40B4-BE49-F238E27FC236}">
                    <a16:creationId xmlns:a16="http://schemas.microsoft.com/office/drawing/2014/main" id="{5F4F654A-F371-4BA7-9D82-1B1B7DF683C1}"/>
                  </a:ext>
                </a:extLst>
              </p:cNvPr>
              <p:cNvSpPr/>
              <p:nvPr/>
            </p:nvSpPr>
            <p:spPr>
              <a:xfrm>
                <a:off x="2659424" y="4390486"/>
                <a:ext cx="878157" cy="1756314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 anchorCtr="0">
                <a:norm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1pPr>
                <a:lvl2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2pPr>
                <a:lvl3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3pPr>
                <a:lvl4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4pPr>
                <a:lvl5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5pPr>
                <a:lvl6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6pPr>
                <a:lvl7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7pPr>
                <a:lvl8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8pPr>
                <a:lvl9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9pPr>
              </a:lstStyle>
              <a:p>
                <a:r>
                  <a:rPr lang="en-US" altLang="zh-CN" sz="3600" b="1" dirty="0">
                    <a:solidFill>
                      <a:schemeClr val="bg1"/>
                    </a:solidFill>
                  </a:rPr>
                  <a:t>1</a:t>
                </a:r>
                <a:endParaRPr sz="3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ïSḷîḑe">
              <a:extLst>
                <a:ext uri="{FF2B5EF4-FFF2-40B4-BE49-F238E27FC236}">
                  <a16:creationId xmlns:a16="http://schemas.microsoft.com/office/drawing/2014/main" id="{86D178EB-7FBE-43BA-9F66-2729712EE09A}"/>
                </a:ext>
              </a:extLst>
            </p:cNvPr>
            <p:cNvGrpSpPr/>
            <p:nvPr/>
          </p:nvGrpSpPr>
          <p:grpSpPr>
            <a:xfrm>
              <a:off x="3888844" y="2994217"/>
              <a:ext cx="1229420" cy="1756314"/>
              <a:chOff x="3888844" y="2994217"/>
              <a:chExt cx="1229420" cy="1756314"/>
            </a:xfrm>
          </p:grpSpPr>
          <p:sp>
            <p:nvSpPr>
              <p:cNvPr id="29" name="ïṧ1îḍé">
                <a:extLst>
                  <a:ext uri="{FF2B5EF4-FFF2-40B4-BE49-F238E27FC236}">
                    <a16:creationId xmlns:a16="http://schemas.microsoft.com/office/drawing/2014/main" id="{011E7E5A-C61C-4333-9D1F-4C099A3DA6CB}"/>
                  </a:ext>
                </a:extLst>
              </p:cNvPr>
              <p:cNvSpPr/>
              <p:nvPr/>
            </p:nvSpPr>
            <p:spPr>
              <a:xfrm>
                <a:off x="4767001" y="2994217"/>
                <a:ext cx="351263" cy="35435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 fontScale="475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1pPr>
                <a:lvl2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2pPr>
                <a:lvl3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3pPr>
                <a:lvl4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4pPr>
                <a:lvl5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5pPr>
                <a:lvl6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6pPr>
                <a:lvl7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7pPr>
                <a:lvl8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8pPr>
                <a:lvl9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9pPr>
              </a:lstStyle>
              <a:p>
                <a:endParaRPr/>
              </a:p>
            </p:txBody>
          </p:sp>
          <p:sp>
            <p:nvSpPr>
              <p:cNvPr id="30" name="îş1îḋé">
                <a:extLst>
                  <a:ext uri="{FF2B5EF4-FFF2-40B4-BE49-F238E27FC236}">
                    <a16:creationId xmlns:a16="http://schemas.microsoft.com/office/drawing/2014/main" id="{52B478EB-7179-4D5A-8F01-C809F2CD17B3}"/>
                  </a:ext>
                </a:extLst>
              </p:cNvPr>
              <p:cNvSpPr/>
              <p:nvPr/>
            </p:nvSpPr>
            <p:spPr>
              <a:xfrm>
                <a:off x="3888844" y="2994217"/>
                <a:ext cx="878157" cy="1756314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 anchorCtr="0">
                <a:norm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1pPr>
                <a:lvl2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2pPr>
                <a:lvl3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3pPr>
                <a:lvl4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4pPr>
                <a:lvl5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5pPr>
                <a:lvl6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6pPr>
                <a:lvl7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7pPr>
                <a:lvl8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8pPr>
                <a:lvl9pPr marL="0" marR="0" indent="0" algn="ctr" defTabSz="457200" rtl="0" fontAlgn="auto" latinLnBrk="0" hangingPunct="0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000" b="0" i="0" u="none" strike="noStrike" cap="none" spc="0" normalizeH="0" baseline="0">
                    <a:ln>
                      <a:noFill/>
                    </a:ln>
                    <a:solidFill>
                      <a:srgbClr val="333333"/>
                    </a:solidFill>
                    <a:effectLst/>
                    <a:uFillTx/>
                  </a:defRPr>
                </a:lvl9pPr>
              </a:lstStyle>
              <a:p>
                <a:r>
                  <a:rPr lang="en-US" altLang="zh-CN" sz="3600" b="1" dirty="0">
                    <a:solidFill>
                      <a:schemeClr val="bg1"/>
                    </a:solidFill>
                  </a:rPr>
                  <a:t>2</a:t>
                </a:r>
                <a:endParaRPr sz="3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išľíḋe">
              <a:extLst>
                <a:ext uri="{FF2B5EF4-FFF2-40B4-BE49-F238E27FC236}">
                  <a16:creationId xmlns:a16="http://schemas.microsoft.com/office/drawing/2014/main" id="{4C7C8880-F592-490D-899A-22E9989F3690}"/>
                </a:ext>
              </a:extLst>
            </p:cNvPr>
            <p:cNvSpPr/>
            <p:nvPr/>
          </p:nvSpPr>
          <p:spPr bwMode="auto">
            <a:xfrm>
              <a:off x="4899189" y="1148292"/>
              <a:ext cx="1320800" cy="2200276"/>
            </a:xfrm>
            <a:custGeom>
              <a:avLst/>
              <a:gdLst>
                <a:gd name="T0" fmla="*/ 138 w 832"/>
                <a:gd name="T1" fmla="*/ 1386 h 1386"/>
                <a:gd name="T2" fmla="*/ 138 w 832"/>
                <a:gd name="T3" fmla="*/ 330 h 1386"/>
                <a:gd name="T4" fmla="*/ 0 w 832"/>
                <a:gd name="T5" fmla="*/ 330 h 1386"/>
                <a:gd name="T6" fmla="*/ 416 w 832"/>
                <a:gd name="T7" fmla="*/ 0 h 1386"/>
                <a:gd name="T8" fmla="*/ 832 w 832"/>
                <a:gd name="T9" fmla="*/ 330 h 1386"/>
                <a:gd name="T10" fmla="*/ 694 w 832"/>
                <a:gd name="T11" fmla="*/ 330 h 1386"/>
                <a:gd name="T12" fmla="*/ 694 w 832"/>
                <a:gd name="T13" fmla="*/ 1386 h 1386"/>
                <a:gd name="T14" fmla="*/ 138 w 832"/>
                <a:gd name="T15" fmla="*/ 1386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2" h="1386">
                  <a:moveTo>
                    <a:pt x="138" y="1386"/>
                  </a:moveTo>
                  <a:lnTo>
                    <a:pt x="138" y="330"/>
                  </a:lnTo>
                  <a:lnTo>
                    <a:pt x="0" y="330"/>
                  </a:lnTo>
                  <a:lnTo>
                    <a:pt x="416" y="0"/>
                  </a:lnTo>
                  <a:lnTo>
                    <a:pt x="832" y="330"/>
                  </a:lnTo>
                  <a:lnTo>
                    <a:pt x="694" y="330"/>
                  </a:lnTo>
                  <a:lnTo>
                    <a:pt x="694" y="1386"/>
                  </a:lnTo>
                  <a:lnTo>
                    <a:pt x="138" y="13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</a:rPr>
                <a:t>3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7" name="îṡ1iḓe">
              <a:extLst>
                <a:ext uri="{FF2B5EF4-FFF2-40B4-BE49-F238E27FC236}">
                  <a16:creationId xmlns:a16="http://schemas.microsoft.com/office/drawing/2014/main" id="{A49A2BBD-A3F3-442D-B7F6-C64F91EBB8EC}"/>
                </a:ext>
              </a:extLst>
            </p:cNvPr>
            <p:cNvGrpSpPr/>
            <p:nvPr/>
          </p:nvGrpSpPr>
          <p:grpSpPr>
            <a:xfrm>
              <a:off x="3794756" y="5151617"/>
              <a:ext cx="478054" cy="478054"/>
              <a:chOff x="3552295" y="5250042"/>
              <a:chExt cx="478054" cy="478054"/>
            </a:xfrm>
          </p:grpSpPr>
          <p:sp>
            <p:nvSpPr>
              <p:cNvPr id="27" name="iSḷîdè">
                <a:extLst>
                  <a:ext uri="{FF2B5EF4-FFF2-40B4-BE49-F238E27FC236}">
                    <a16:creationId xmlns:a16="http://schemas.microsoft.com/office/drawing/2014/main" id="{6D647D7D-2C0C-4767-97AB-A96BC5064431}"/>
                  </a:ext>
                </a:extLst>
              </p:cNvPr>
              <p:cNvSpPr/>
              <p:nvPr/>
            </p:nvSpPr>
            <p:spPr>
              <a:xfrm>
                <a:off x="3552295" y="5250042"/>
                <a:ext cx="478054" cy="478054"/>
              </a:xfrm>
              <a:prstGeom prst="ellipse">
                <a:avLst/>
              </a:prstGeom>
              <a:solidFill>
                <a:schemeClr val="accent1"/>
              </a:solidFill>
              <a:ln w="571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91440" tIns="45720" rIns="91440" bIns="45720" rtlCol="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işḷîḍé">
                <a:extLst>
                  <a:ext uri="{FF2B5EF4-FFF2-40B4-BE49-F238E27FC236}">
                    <a16:creationId xmlns:a16="http://schemas.microsoft.com/office/drawing/2014/main" id="{EE85AFB7-4BC0-4437-8B0C-ACA29C8428ED}"/>
                  </a:ext>
                </a:extLst>
              </p:cNvPr>
              <p:cNvSpPr/>
              <p:nvPr/>
            </p:nvSpPr>
            <p:spPr>
              <a:xfrm>
                <a:off x="3669951" y="5373868"/>
                <a:ext cx="242742" cy="23040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9800" y="63664"/>
                    </a:moveTo>
                    <a:lnTo>
                      <a:pt x="119800" y="63664"/>
                    </a:lnTo>
                    <a:cubicBezTo>
                      <a:pt x="119800" y="66596"/>
                      <a:pt x="118405" y="69528"/>
                      <a:pt x="114219" y="69528"/>
                    </a:cubicBezTo>
                    <a:cubicBezTo>
                      <a:pt x="112823" y="69528"/>
                      <a:pt x="111428" y="68062"/>
                      <a:pt x="111428" y="68062"/>
                    </a:cubicBezTo>
                    <a:lnTo>
                      <a:pt x="111428" y="68062"/>
                    </a:lnTo>
                    <a:cubicBezTo>
                      <a:pt x="60598" y="14869"/>
                      <a:pt x="60598" y="14869"/>
                      <a:pt x="60598" y="14869"/>
                    </a:cubicBezTo>
                    <a:lnTo>
                      <a:pt x="60598" y="14869"/>
                    </a:lnTo>
                    <a:lnTo>
                      <a:pt x="60598" y="14869"/>
                    </a:lnTo>
                    <a:lnTo>
                      <a:pt x="60598" y="14869"/>
                    </a:lnTo>
                    <a:cubicBezTo>
                      <a:pt x="9966" y="68062"/>
                      <a:pt x="9966" y="68062"/>
                      <a:pt x="9966" y="68062"/>
                    </a:cubicBezTo>
                    <a:lnTo>
                      <a:pt x="9966" y="68062"/>
                    </a:lnTo>
                    <a:cubicBezTo>
                      <a:pt x="8571" y="68062"/>
                      <a:pt x="7176" y="69528"/>
                      <a:pt x="5780" y="69528"/>
                    </a:cubicBezTo>
                    <a:cubicBezTo>
                      <a:pt x="2990" y="69528"/>
                      <a:pt x="0" y="66596"/>
                      <a:pt x="0" y="63664"/>
                    </a:cubicBezTo>
                    <a:cubicBezTo>
                      <a:pt x="0" y="62198"/>
                      <a:pt x="0" y="60523"/>
                      <a:pt x="1395" y="59057"/>
                    </a:cubicBezTo>
                    <a:cubicBezTo>
                      <a:pt x="56411" y="1465"/>
                      <a:pt x="56411" y="1465"/>
                      <a:pt x="56411" y="1465"/>
                    </a:cubicBezTo>
                    <a:cubicBezTo>
                      <a:pt x="57807" y="0"/>
                      <a:pt x="59202" y="0"/>
                      <a:pt x="60598" y="0"/>
                    </a:cubicBezTo>
                    <a:lnTo>
                      <a:pt x="60598" y="0"/>
                    </a:lnTo>
                    <a:lnTo>
                      <a:pt x="60598" y="0"/>
                    </a:lnTo>
                    <a:lnTo>
                      <a:pt x="60598" y="0"/>
                    </a:lnTo>
                    <a:lnTo>
                      <a:pt x="60598" y="0"/>
                    </a:lnTo>
                    <a:lnTo>
                      <a:pt x="60598" y="0"/>
                    </a:lnTo>
                    <a:lnTo>
                      <a:pt x="60598" y="0"/>
                    </a:lnTo>
                    <a:lnTo>
                      <a:pt x="60598" y="0"/>
                    </a:lnTo>
                    <a:cubicBezTo>
                      <a:pt x="61993" y="0"/>
                      <a:pt x="63388" y="1465"/>
                      <a:pt x="64784" y="1465"/>
                    </a:cubicBezTo>
                    <a:lnTo>
                      <a:pt x="64784" y="1465"/>
                    </a:lnTo>
                    <a:cubicBezTo>
                      <a:pt x="85913" y="25130"/>
                      <a:pt x="85913" y="25130"/>
                      <a:pt x="85913" y="25130"/>
                    </a:cubicBezTo>
                    <a:cubicBezTo>
                      <a:pt x="85913" y="19267"/>
                      <a:pt x="85913" y="19267"/>
                      <a:pt x="85913" y="19267"/>
                    </a:cubicBezTo>
                    <a:cubicBezTo>
                      <a:pt x="85913" y="16335"/>
                      <a:pt x="88903" y="13193"/>
                      <a:pt x="91694" y="13193"/>
                    </a:cubicBezTo>
                    <a:cubicBezTo>
                      <a:pt x="95880" y="13193"/>
                      <a:pt x="97275" y="16335"/>
                      <a:pt x="97275" y="19267"/>
                    </a:cubicBezTo>
                    <a:cubicBezTo>
                      <a:pt x="97275" y="36858"/>
                      <a:pt x="97275" y="36858"/>
                      <a:pt x="97275" y="36858"/>
                    </a:cubicBezTo>
                    <a:cubicBezTo>
                      <a:pt x="118405" y="59057"/>
                      <a:pt x="118405" y="59057"/>
                      <a:pt x="118405" y="59057"/>
                    </a:cubicBezTo>
                    <a:lnTo>
                      <a:pt x="118405" y="59057"/>
                    </a:lnTo>
                    <a:cubicBezTo>
                      <a:pt x="119800" y="60523"/>
                      <a:pt x="119800" y="62198"/>
                      <a:pt x="119800" y="63664"/>
                    </a:cubicBezTo>
                    <a:close/>
                    <a:moveTo>
                      <a:pt x="108438" y="72460"/>
                    </a:moveTo>
                    <a:lnTo>
                      <a:pt x="108438" y="72460"/>
                    </a:lnTo>
                    <a:cubicBezTo>
                      <a:pt x="108438" y="90261"/>
                      <a:pt x="108438" y="90261"/>
                      <a:pt x="108438" y="90261"/>
                    </a:cubicBezTo>
                    <a:cubicBezTo>
                      <a:pt x="108438" y="99057"/>
                      <a:pt x="108438" y="99057"/>
                      <a:pt x="108438" y="99057"/>
                    </a:cubicBezTo>
                    <a:cubicBezTo>
                      <a:pt x="108438" y="113926"/>
                      <a:pt x="108438" y="113926"/>
                      <a:pt x="108438" y="113926"/>
                    </a:cubicBezTo>
                    <a:cubicBezTo>
                      <a:pt x="108438" y="118324"/>
                      <a:pt x="107043" y="119790"/>
                      <a:pt x="102857" y="119790"/>
                    </a:cubicBezTo>
                    <a:cubicBezTo>
                      <a:pt x="91694" y="119790"/>
                      <a:pt x="91694" y="119790"/>
                      <a:pt x="91694" y="119790"/>
                    </a:cubicBezTo>
                    <a:cubicBezTo>
                      <a:pt x="91694" y="72460"/>
                      <a:pt x="91694" y="72460"/>
                      <a:pt x="91694" y="72460"/>
                    </a:cubicBezTo>
                    <a:cubicBezTo>
                      <a:pt x="69169" y="72460"/>
                      <a:pt x="69169" y="72460"/>
                      <a:pt x="69169" y="72460"/>
                    </a:cubicBezTo>
                    <a:cubicBezTo>
                      <a:pt x="69169" y="119790"/>
                      <a:pt x="69169" y="119790"/>
                      <a:pt x="69169" y="119790"/>
                    </a:cubicBezTo>
                    <a:cubicBezTo>
                      <a:pt x="16943" y="119790"/>
                      <a:pt x="16943" y="119790"/>
                      <a:pt x="16943" y="119790"/>
                    </a:cubicBezTo>
                    <a:cubicBezTo>
                      <a:pt x="14152" y="119790"/>
                      <a:pt x="11362" y="118324"/>
                      <a:pt x="11362" y="113926"/>
                    </a:cubicBezTo>
                    <a:cubicBezTo>
                      <a:pt x="11362" y="99057"/>
                      <a:pt x="11362" y="99057"/>
                      <a:pt x="11362" y="99057"/>
                    </a:cubicBezTo>
                    <a:cubicBezTo>
                      <a:pt x="11362" y="90261"/>
                      <a:pt x="11362" y="90261"/>
                      <a:pt x="11362" y="90261"/>
                    </a:cubicBezTo>
                    <a:cubicBezTo>
                      <a:pt x="11362" y="72460"/>
                      <a:pt x="11362" y="72460"/>
                      <a:pt x="11362" y="72460"/>
                    </a:cubicBezTo>
                    <a:cubicBezTo>
                      <a:pt x="60598" y="22198"/>
                      <a:pt x="60598" y="22198"/>
                      <a:pt x="60598" y="22198"/>
                    </a:cubicBezTo>
                    <a:lnTo>
                      <a:pt x="108438" y="72460"/>
                    </a:lnTo>
                    <a:close/>
                    <a:moveTo>
                      <a:pt x="50830" y="72460"/>
                    </a:moveTo>
                    <a:lnTo>
                      <a:pt x="50830" y="72460"/>
                    </a:lnTo>
                    <a:cubicBezTo>
                      <a:pt x="28305" y="72460"/>
                      <a:pt x="28305" y="72460"/>
                      <a:pt x="28305" y="72460"/>
                    </a:cubicBezTo>
                    <a:cubicBezTo>
                      <a:pt x="28305" y="96125"/>
                      <a:pt x="28305" y="96125"/>
                      <a:pt x="28305" y="96125"/>
                    </a:cubicBezTo>
                    <a:cubicBezTo>
                      <a:pt x="50830" y="96125"/>
                      <a:pt x="50830" y="96125"/>
                      <a:pt x="50830" y="96125"/>
                    </a:cubicBezTo>
                    <a:lnTo>
                      <a:pt x="50830" y="7246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" name="iṡḷíḋê">
              <a:extLst>
                <a:ext uri="{FF2B5EF4-FFF2-40B4-BE49-F238E27FC236}">
                  <a16:creationId xmlns:a16="http://schemas.microsoft.com/office/drawing/2014/main" id="{03E92115-27E1-49B1-8AFC-8B0E136921B1}"/>
                </a:ext>
              </a:extLst>
            </p:cNvPr>
            <p:cNvGrpSpPr/>
            <p:nvPr/>
          </p:nvGrpSpPr>
          <p:grpSpPr>
            <a:xfrm>
              <a:off x="4318557" y="4948738"/>
              <a:ext cx="3984599" cy="1086937"/>
              <a:chOff x="673100" y="2962962"/>
              <a:chExt cx="4134174" cy="1086937"/>
            </a:xfrm>
          </p:grpSpPr>
          <p:sp>
            <p:nvSpPr>
              <p:cNvPr id="25" name="îṧḷïdê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73100" y="3418143"/>
                <a:ext cx="4134174" cy="63175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</p:txBody>
          </p:sp>
          <p:sp>
            <p:nvSpPr>
              <p:cNvPr id="26" name="ïṩľiḋe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73100" y="2962962"/>
                <a:ext cx="3455651" cy="45518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此处输入标题</a:t>
                </a:r>
                <a:endParaRPr lang="en-US" altLang="zh-CN" sz="2000" b="1" dirty="0"/>
              </a:p>
            </p:txBody>
          </p:sp>
        </p:grpSp>
        <p:grpSp>
          <p:nvGrpSpPr>
            <p:cNvPr id="9" name="ïš1ïḋè">
              <a:extLst>
                <a:ext uri="{FF2B5EF4-FFF2-40B4-BE49-F238E27FC236}">
                  <a16:creationId xmlns:a16="http://schemas.microsoft.com/office/drawing/2014/main" id="{B1D22497-B3E1-4CA5-84D6-EEB08D7F91AA}"/>
                </a:ext>
              </a:extLst>
            </p:cNvPr>
            <p:cNvGrpSpPr/>
            <p:nvPr/>
          </p:nvGrpSpPr>
          <p:grpSpPr>
            <a:xfrm>
              <a:off x="6248564" y="2131404"/>
              <a:ext cx="478054" cy="478054"/>
              <a:chOff x="6014698" y="2237237"/>
              <a:chExt cx="478054" cy="478054"/>
            </a:xfrm>
          </p:grpSpPr>
          <p:sp>
            <p:nvSpPr>
              <p:cNvPr id="23" name="íṩlîḍé">
                <a:extLst>
                  <a:ext uri="{FF2B5EF4-FFF2-40B4-BE49-F238E27FC236}">
                    <a16:creationId xmlns:a16="http://schemas.microsoft.com/office/drawing/2014/main" id="{0660F09A-ADC9-43D4-AF66-7377AFEFDA72}"/>
                  </a:ext>
                </a:extLst>
              </p:cNvPr>
              <p:cNvSpPr/>
              <p:nvPr/>
            </p:nvSpPr>
            <p:spPr>
              <a:xfrm>
                <a:off x="6014698" y="2237237"/>
                <a:ext cx="478054" cy="478054"/>
              </a:xfrm>
              <a:prstGeom prst="ellipse">
                <a:avLst/>
              </a:prstGeom>
              <a:solidFill>
                <a:schemeClr val="accent3"/>
              </a:solidFill>
              <a:ln w="571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91440" tIns="45720" rIns="91440" bIns="45720" rtlCol="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îśļidé">
                <a:extLst>
                  <a:ext uri="{FF2B5EF4-FFF2-40B4-BE49-F238E27FC236}">
                    <a16:creationId xmlns:a16="http://schemas.microsoft.com/office/drawing/2014/main" id="{D51552D4-0C24-4F3E-BC4C-85D53F92DCDB}"/>
                  </a:ext>
                </a:extLst>
              </p:cNvPr>
              <p:cNvSpPr/>
              <p:nvPr/>
            </p:nvSpPr>
            <p:spPr>
              <a:xfrm>
                <a:off x="6132343" y="2361065"/>
                <a:ext cx="242742" cy="23040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9800" y="63664"/>
                    </a:moveTo>
                    <a:lnTo>
                      <a:pt x="119800" y="63664"/>
                    </a:lnTo>
                    <a:cubicBezTo>
                      <a:pt x="119800" y="66596"/>
                      <a:pt x="118405" y="69528"/>
                      <a:pt x="114219" y="69528"/>
                    </a:cubicBezTo>
                    <a:cubicBezTo>
                      <a:pt x="112823" y="69528"/>
                      <a:pt x="111428" y="68062"/>
                      <a:pt x="111428" y="68062"/>
                    </a:cubicBezTo>
                    <a:lnTo>
                      <a:pt x="111428" y="68062"/>
                    </a:lnTo>
                    <a:cubicBezTo>
                      <a:pt x="60598" y="14869"/>
                      <a:pt x="60598" y="14869"/>
                      <a:pt x="60598" y="14869"/>
                    </a:cubicBezTo>
                    <a:lnTo>
                      <a:pt x="60598" y="14869"/>
                    </a:lnTo>
                    <a:lnTo>
                      <a:pt x="60598" y="14869"/>
                    </a:lnTo>
                    <a:lnTo>
                      <a:pt x="60598" y="14869"/>
                    </a:lnTo>
                    <a:cubicBezTo>
                      <a:pt x="9966" y="68062"/>
                      <a:pt x="9966" y="68062"/>
                      <a:pt x="9966" y="68062"/>
                    </a:cubicBezTo>
                    <a:lnTo>
                      <a:pt x="9966" y="68062"/>
                    </a:lnTo>
                    <a:cubicBezTo>
                      <a:pt x="8571" y="68062"/>
                      <a:pt x="7176" y="69528"/>
                      <a:pt x="5780" y="69528"/>
                    </a:cubicBezTo>
                    <a:cubicBezTo>
                      <a:pt x="2990" y="69528"/>
                      <a:pt x="0" y="66596"/>
                      <a:pt x="0" y="63664"/>
                    </a:cubicBezTo>
                    <a:cubicBezTo>
                      <a:pt x="0" y="62198"/>
                      <a:pt x="0" y="60523"/>
                      <a:pt x="1395" y="59057"/>
                    </a:cubicBezTo>
                    <a:cubicBezTo>
                      <a:pt x="56411" y="1465"/>
                      <a:pt x="56411" y="1465"/>
                      <a:pt x="56411" y="1465"/>
                    </a:cubicBezTo>
                    <a:cubicBezTo>
                      <a:pt x="57807" y="0"/>
                      <a:pt x="59202" y="0"/>
                      <a:pt x="60598" y="0"/>
                    </a:cubicBezTo>
                    <a:lnTo>
                      <a:pt x="60598" y="0"/>
                    </a:lnTo>
                    <a:lnTo>
                      <a:pt x="60598" y="0"/>
                    </a:lnTo>
                    <a:lnTo>
                      <a:pt x="60598" y="0"/>
                    </a:lnTo>
                    <a:lnTo>
                      <a:pt x="60598" y="0"/>
                    </a:lnTo>
                    <a:lnTo>
                      <a:pt x="60598" y="0"/>
                    </a:lnTo>
                    <a:lnTo>
                      <a:pt x="60598" y="0"/>
                    </a:lnTo>
                    <a:lnTo>
                      <a:pt x="60598" y="0"/>
                    </a:lnTo>
                    <a:cubicBezTo>
                      <a:pt x="61993" y="0"/>
                      <a:pt x="63388" y="1465"/>
                      <a:pt x="64784" y="1465"/>
                    </a:cubicBezTo>
                    <a:lnTo>
                      <a:pt x="64784" y="1465"/>
                    </a:lnTo>
                    <a:cubicBezTo>
                      <a:pt x="85913" y="25130"/>
                      <a:pt x="85913" y="25130"/>
                      <a:pt x="85913" y="25130"/>
                    </a:cubicBezTo>
                    <a:cubicBezTo>
                      <a:pt x="85913" y="19267"/>
                      <a:pt x="85913" y="19267"/>
                      <a:pt x="85913" y="19267"/>
                    </a:cubicBezTo>
                    <a:cubicBezTo>
                      <a:pt x="85913" y="16335"/>
                      <a:pt x="88903" y="13193"/>
                      <a:pt x="91694" y="13193"/>
                    </a:cubicBezTo>
                    <a:cubicBezTo>
                      <a:pt x="95880" y="13193"/>
                      <a:pt x="97275" y="16335"/>
                      <a:pt x="97275" y="19267"/>
                    </a:cubicBezTo>
                    <a:cubicBezTo>
                      <a:pt x="97275" y="36858"/>
                      <a:pt x="97275" y="36858"/>
                      <a:pt x="97275" y="36858"/>
                    </a:cubicBezTo>
                    <a:cubicBezTo>
                      <a:pt x="118405" y="59057"/>
                      <a:pt x="118405" y="59057"/>
                      <a:pt x="118405" y="59057"/>
                    </a:cubicBezTo>
                    <a:lnTo>
                      <a:pt x="118405" y="59057"/>
                    </a:lnTo>
                    <a:cubicBezTo>
                      <a:pt x="119800" y="60523"/>
                      <a:pt x="119800" y="62198"/>
                      <a:pt x="119800" y="63664"/>
                    </a:cubicBezTo>
                    <a:close/>
                    <a:moveTo>
                      <a:pt x="108438" y="72460"/>
                    </a:moveTo>
                    <a:lnTo>
                      <a:pt x="108438" y="72460"/>
                    </a:lnTo>
                    <a:cubicBezTo>
                      <a:pt x="108438" y="90261"/>
                      <a:pt x="108438" y="90261"/>
                      <a:pt x="108438" y="90261"/>
                    </a:cubicBezTo>
                    <a:cubicBezTo>
                      <a:pt x="108438" y="99057"/>
                      <a:pt x="108438" y="99057"/>
                      <a:pt x="108438" y="99057"/>
                    </a:cubicBezTo>
                    <a:cubicBezTo>
                      <a:pt x="108438" y="113926"/>
                      <a:pt x="108438" y="113926"/>
                      <a:pt x="108438" y="113926"/>
                    </a:cubicBezTo>
                    <a:cubicBezTo>
                      <a:pt x="108438" y="118324"/>
                      <a:pt x="107043" y="119790"/>
                      <a:pt x="102857" y="119790"/>
                    </a:cubicBezTo>
                    <a:cubicBezTo>
                      <a:pt x="91694" y="119790"/>
                      <a:pt x="91694" y="119790"/>
                      <a:pt x="91694" y="119790"/>
                    </a:cubicBezTo>
                    <a:cubicBezTo>
                      <a:pt x="91694" y="72460"/>
                      <a:pt x="91694" y="72460"/>
                      <a:pt x="91694" y="72460"/>
                    </a:cubicBezTo>
                    <a:cubicBezTo>
                      <a:pt x="69169" y="72460"/>
                      <a:pt x="69169" y="72460"/>
                      <a:pt x="69169" y="72460"/>
                    </a:cubicBezTo>
                    <a:cubicBezTo>
                      <a:pt x="69169" y="119790"/>
                      <a:pt x="69169" y="119790"/>
                      <a:pt x="69169" y="119790"/>
                    </a:cubicBezTo>
                    <a:cubicBezTo>
                      <a:pt x="16943" y="119790"/>
                      <a:pt x="16943" y="119790"/>
                      <a:pt x="16943" y="119790"/>
                    </a:cubicBezTo>
                    <a:cubicBezTo>
                      <a:pt x="14152" y="119790"/>
                      <a:pt x="11362" y="118324"/>
                      <a:pt x="11362" y="113926"/>
                    </a:cubicBezTo>
                    <a:cubicBezTo>
                      <a:pt x="11362" y="99057"/>
                      <a:pt x="11362" y="99057"/>
                      <a:pt x="11362" y="99057"/>
                    </a:cubicBezTo>
                    <a:cubicBezTo>
                      <a:pt x="11362" y="90261"/>
                      <a:pt x="11362" y="90261"/>
                      <a:pt x="11362" y="90261"/>
                    </a:cubicBezTo>
                    <a:cubicBezTo>
                      <a:pt x="11362" y="72460"/>
                      <a:pt x="11362" y="72460"/>
                      <a:pt x="11362" y="72460"/>
                    </a:cubicBezTo>
                    <a:cubicBezTo>
                      <a:pt x="60598" y="22198"/>
                      <a:pt x="60598" y="22198"/>
                      <a:pt x="60598" y="22198"/>
                    </a:cubicBezTo>
                    <a:lnTo>
                      <a:pt x="108438" y="72460"/>
                    </a:lnTo>
                    <a:close/>
                    <a:moveTo>
                      <a:pt x="50830" y="72460"/>
                    </a:moveTo>
                    <a:lnTo>
                      <a:pt x="50830" y="72460"/>
                    </a:lnTo>
                    <a:cubicBezTo>
                      <a:pt x="28305" y="72460"/>
                      <a:pt x="28305" y="72460"/>
                      <a:pt x="28305" y="72460"/>
                    </a:cubicBezTo>
                    <a:cubicBezTo>
                      <a:pt x="28305" y="96125"/>
                      <a:pt x="28305" y="96125"/>
                      <a:pt x="28305" y="96125"/>
                    </a:cubicBezTo>
                    <a:cubicBezTo>
                      <a:pt x="50830" y="96125"/>
                      <a:pt x="50830" y="96125"/>
                      <a:pt x="50830" y="96125"/>
                    </a:cubicBezTo>
                    <a:lnTo>
                      <a:pt x="50830" y="7246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" name="ïṣľîďe">
              <a:extLst>
                <a:ext uri="{FF2B5EF4-FFF2-40B4-BE49-F238E27FC236}">
                  <a16:creationId xmlns:a16="http://schemas.microsoft.com/office/drawing/2014/main" id="{6F944FD1-45D7-4ED2-991B-C9266B244100}"/>
                </a:ext>
              </a:extLst>
            </p:cNvPr>
            <p:cNvGrpSpPr/>
            <p:nvPr/>
          </p:nvGrpSpPr>
          <p:grpSpPr>
            <a:xfrm>
              <a:off x="6772365" y="1928525"/>
              <a:ext cx="3984599" cy="1086937"/>
              <a:chOff x="673100" y="2962962"/>
              <a:chExt cx="4134174" cy="1086937"/>
            </a:xfrm>
          </p:grpSpPr>
          <p:sp>
            <p:nvSpPr>
              <p:cNvPr id="21" name="iśḷïḍè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73100" y="3418143"/>
                <a:ext cx="4134174" cy="63175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</p:txBody>
          </p:sp>
          <p:sp>
            <p:nvSpPr>
              <p:cNvPr id="22" name="îşļíḋé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73100" y="2962962"/>
                <a:ext cx="3455651" cy="45518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此处输入标题</a:t>
                </a:r>
                <a:endParaRPr lang="en-US" altLang="zh-CN" sz="2000" b="1" dirty="0"/>
              </a:p>
            </p:txBody>
          </p:sp>
        </p:grpSp>
        <p:grpSp>
          <p:nvGrpSpPr>
            <p:cNvPr id="11" name="íṡḷiḑe">
              <a:extLst>
                <a:ext uri="{FF2B5EF4-FFF2-40B4-BE49-F238E27FC236}">
                  <a16:creationId xmlns:a16="http://schemas.microsoft.com/office/drawing/2014/main" id="{BD000503-94AB-40E8-93C1-A3513D436385}"/>
                </a:ext>
              </a:extLst>
            </p:cNvPr>
            <p:cNvGrpSpPr/>
            <p:nvPr/>
          </p:nvGrpSpPr>
          <p:grpSpPr>
            <a:xfrm>
              <a:off x="5024176" y="3755348"/>
              <a:ext cx="478054" cy="478054"/>
              <a:chOff x="4687385" y="3853773"/>
              <a:chExt cx="478054" cy="478054"/>
            </a:xfrm>
          </p:grpSpPr>
          <p:sp>
            <p:nvSpPr>
              <p:cNvPr id="19" name="ïSḷíḑê">
                <a:extLst>
                  <a:ext uri="{FF2B5EF4-FFF2-40B4-BE49-F238E27FC236}">
                    <a16:creationId xmlns:a16="http://schemas.microsoft.com/office/drawing/2014/main" id="{2E768579-CCFD-49DF-9714-D43460D6A529}"/>
                  </a:ext>
                </a:extLst>
              </p:cNvPr>
              <p:cNvSpPr/>
              <p:nvPr/>
            </p:nvSpPr>
            <p:spPr>
              <a:xfrm>
                <a:off x="4687385" y="3853773"/>
                <a:ext cx="478054" cy="478054"/>
              </a:xfrm>
              <a:prstGeom prst="ellipse">
                <a:avLst/>
              </a:prstGeom>
              <a:solidFill>
                <a:schemeClr val="accent2"/>
              </a:solidFill>
              <a:ln w="571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91440" tIns="45720" rIns="91440" bIns="45720" rtlCol="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îşḻîḋé">
                <a:extLst>
                  <a:ext uri="{FF2B5EF4-FFF2-40B4-BE49-F238E27FC236}">
                    <a16:creationId xmlns:a16="http://schemas.microsoft.com/office/drawing/2014/main" id="{E10DC70F-5C3F-4BE9-9A7B-A94E6A83AFA5}"/>
                  </a:ext>
                </a:extLst>
              </p:cNvPr>
              <p:cNvSpPr/>
              <p:nvPr/>
            </p:nvSpPr>
            <p:spPr>
              <a:xfrm>
                <a:off x="4805030" y="3977601"/>
                <a:ext cx="242742" cy="23040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9800" y="63664"/>
                    </a:moveTo>
                    <a:lnTo>
                      <a:pt x="119800" y="63664"/>
                    </a:lnTo>
                    <a:cubicBezTo>
                      <a:pt x="119800" y="66596"/>
                      <a:pt x="118405" y="69528"/>
                      <a:pt x="114219" y="69528"/>
                    </a:cubicBezTo>
                    <a:cubicBezTo>
                      <a:pt x="112823" y="69528"/>
                      <a:pt x="111428" y="68062"/>
                      <a:pt x="111428" y="68062"/>
                    </a:cubicBezTo>
                    <a:lnTo>
                      <a:pt x="111428" y="68062"/>
                    </a:lnTo>
                    <a:cubicBezTo>
                      <a:pt x="60598" y="14869"/>
                      <a:pt x="60598" y="14869"/>
                      <a:pt x="60598" y="14869"/>
                    </a:cubicBezTo>
                    <a:lnTo>
                      <a:pt x="60598" y="14869"/>
                    </a:lnTo>
                    <a:lnTo>
                      <a:pt x="60598" y="14869"/>
                    </a:lnTo>
                    <a:lnTo>
                      <a:pt x="60598" y="14869"/>
                    </a:lnTo>
                    <a:cubicBezTo>
                      <a:pt x="9966" y="68062"/>
                      <a:pt x="9966" y="68062"/>
                      <a:pt x="9966" y="68062"/>
                    </a:cubicBezTo>
                    <a:lnTo>
                      <a:pt x="9966" y="68062"/>
                    </a:lnTo>
                    <a:cubicBezTo>
                      <a:pt x="8571" y="68062"/>
                      <a:pt x="7176" y="69528"/>
                      <a:pt x="5780" y="69528"/>
                    </a:cubicBezTo>
                    <a:cubicBezTo>
                      <a:pt x="2990" y="69528"/>
                      <a:pt x="0" y="66596"/>
                      <a:pt x="0" y="63664"/>
                    </a:cubicBezTo>
                    <a:cubicBezTo>
                      <a:pt x="0" y="62198"/>
                      <a:pt x="0" y="60523"/>
                      <a:pt x="1395" y="59057"/>
                    </a:cubicBezTo>
                    <a:cubicBezTo>
                      <a:pt x="56411" y="1465"/>
                      <a:pt x="56411" y="1465"/>
                      <a:pt x="56411" y="1465"/>
                    </a:cubicBezTo>
                    <a:cubicBezTo>
                      <a:pt x="57807" y="0"/>
                      <a:pt x="59202" y="0"/>
                      <a:pt x="60598" y="0"/>
                    </a:cubicBezTo>
                    <a:lnTo>
                      <a:pt x="60598" y="0"/>
                    </a:lnTo>
                    <a:lnTo>
                      <a:pt x="60598" y="0"/>
                    </a:lnTo>
                    <a:lnTo>
                      <a:pt x="60598" y="0"/>
                    </a:lnTo>
                    <a:lnTo>
                      <a:pt x="60598" y="0"/>
                    </a:lnTo>
                    <a:lnTo>
                      <a:pt x="60598" y="0"/>
                    </a:lnTo>
                    <a:lnTo>
                      <a:pt x="60598" y="0"/>
                    </a:lnTo>
                    <a:lnTo>
                      <a:pt x="60598" y="0"/>
                    </a:lnTo>
                    <a:cubicBezTo>
                      <a:pt x="61993" y="0"/>
                      <a:pt x="63388" y="1465"/>
                      <a:pt x="64784" y="1465"/>
                    </a:cubicBezTo>
                    <a:lnTo>
                      <a:pt x="64784" y="1465"/>
                    </a:lnTo>
                    <a:cubicBezTo>
                      <a:pt x="85913" y="25130"/>
                      <a:pt x="85913" y="25130"/>
                      <a:pt x="85913" y="25130"/>
                    </a:cubicBezTo>
                    <a:cubicBezTo>
                      <a:pt x="85913" y="19267"/>
                      <a:pt x="85913" y="19267"/>
                      <a:pt x="85913" y="19267"/>
                    </a:cubicBezTo>
                    <a:cubicBezTo>
                      <a:pt x="85913" y="16335"/>
                      <a:pt x="88903" y="13193"/>
                      <a:pt x="91694" y="13193"/>
                    </a:cubicBezTo>
                    <a:cubicBezTo>
                      <a:pt x="95880" y="13193"/>
                      <a:pt x="97275" y="16335"/>
                      <a:pt x="97275" y="19267"/>
                    </a:cubicBezTo>
                    <a:cubicBezTo>
                      <a:pt x="97275" y="36858"/>
                      <a:pt x="97275" y="36858"/>
                      <a:pt x="97275" y="36858"/>
                    </a:cubicBezTo>
                    <a:cubicBezTo>
                      <a:pt x="118405" y="59057"/>
                      <a:pt x="118405" y="59057"/>
                      <a:pt x="118405" y="59057"/>
                    </a:cubicBezTo>
                    <a:lnTo>
                      <a:pt x="118405" y="59057"/>
                    </a:lnTo>
                    <a:cubicBezTo>
                      <a:pt x="119800" y="60523"/>
                      <a:pt x="119800" y="62198"/>
                      <a:pt x="119800" y="63664"/>
                    </a:cubicBezTo>
                    <a:close/>
                    <a:moveTo>
                      <a:pt x="108438" y="72460"/>
                    </a:moveTo>
                    <a:lnTo>
                      <a:pt x="108438" y="72460"/>
                    </a:lnTo>
                    <a:cubicBezTo>
                      <a:pt x="108438" y="90261"/>
                      <a:pt x="108438" y="90261"/>
                      <a:pt x="108438" y="90261"/>
                    </a:cubicBezTo>
                    <a:cubicBezTo>
                      <a:pt x="108438" y="99057"/>
                      <a:pt x="108438" y="99057"/>
                      <a:pt x="108438" y="99057"/>
                    </a:cubicBezTo>
                    <a:cubicBezTo>
                      <a:pt x="108438" y="113926"/>
                      <a:pt x="108438" y="113926"/>
                      <a:pt x="108438" y="113926"/>
                    </a:cubicBezTo>
                    <a:cubicBezTo>
                      <a:pt x="108438" y="118324"/>
                      <a:pt x="107043" y="119790"/>
                      <a:pt x="102857" y="119790"/>
                    </a:cubicBezTo>
                    <a:cubicBezTo>
                      <a:pt x="91694" y="119790"/>
                      <a:pt x="91694" y="119790"/>
                      <a:pt x="91694" y="119790"/>
                    </a:cubicBezTo>
                    <a:cubicBezTo>
                      <a:pt x="91694" y="72460"/>
                      <a:pt x="91694" y="72460"/>
                      <a:pt x="91694" y="72460"/>
                    </a:cubicBezTo>
                    <a:cubicBezTo>
                      <a:pt x="69169" y="72460"/>
                      <a:pt x="69169" y="72460"/>
                      <a:pt x="69169" y="72460"/>
                    </a:cubicBezTo>
                    <a:cubicBezTo>
                      <a:pt x="69169" y="119790"/>
                      <a:pt x="69169" y="119790"/>
                      <a:pt x="69169" y="119790"/>
                    </a:cubicBezTo>
                    <a:cubicBezTo>
                      <a:pt x="16943" y="119790"/>
                      <a:pt x="16943" y="119790"/>
                      <a:pt x="16943" y="119790"/>
                    </a:cubicBezTo>
                    <a:cubicBezTo>
                      <a:pt x="14152" y="119790"/>
                      <a:pt x="11362" y="118324"/>
                      <a:pt x="11362" y="113926"/>
                    </a:cubicBezTo>
                    <a:cubicBezTo>
                      <a:pt x="11362" y="99057"/>
                      <a:pt x="11362" y="99057"/>
                      <a:pt x="11362" y="99057"/>
                    </a:cubicBezTo>
                    <a:cubicBezTo>
                      <a:pt x="11362" y="90261"/>
                      <a:pt x="11362" y="90261"/>
                      <a:pt x="11362" y="90261"/>
                    </a:cubicBezTo>
                    <a:cubicBezTo>
                      <a:pt x="11362" y="72460"/>
                      <a:pt x="11362" y="72460"/>
                      <a:pt x="11362" y="72460"/>
                    </a:cubicBezTo>
                    <a:cubicBezTo>
                      <a:pt x="60598" y="22198"/>
                      <a:pt x="60598" y="22198"/>
                      <a:pt x="60598" y="22198"/>
                    </a:cubicBezTo>
                    <a:lnTo>
                      <a:pt x="108438" y="72460"/>
                    </a:lnTo>
                    <a:close/>
                    <a:moveTo>
                      <a:pt x="50830" y="72460"/>
                    </a:moveTo>
                    <a:lnTo>
                      <a:pt x="50830" y="72460"/>
                    </a:lnTo>
                    <a:cubicBezTo>
                      <a:pt x="28305" y="72460"/>
                      <a:pt x="28305" y="72460"/>
                      <a:pt x="28305" y="72460"/>
                    </a:cubicBezTo>
                    <a:cubicBezTo>
                      <a:pt x="28305" y="96125"/>
                      <a:pt x="28305" y="96125"/>
                      <a:pt x="28305" y="96125"/>
                    </a:cubicBezTo>
                    <a:cubicBezTo>
                      <a:pt x="50830" y="96125"/>
                      <a:pt x="50830" y="96125"/>
                      <a:pt x="50830" y="96125"/>
                    </a:cubicBezTo>
                    <a:lnTo>
                      <a:pt x="50830" y="7246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wrap="square" lIns="91440" tIns="45720" rIns="91440" bIns="45720" anchor="ctr" anchorCtr="0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2" name="íṩḷîḋé">
              <a:extLst>
                <a:ext uri="{FF2B5EF4-FFF2-40B4-BE49-F238E27FC236}">
                  <a16:creationId xmlns:a16="http://schemas.microsoft.com/office/drawing/2014/main" id="{67298882-EBD7-477C-BF14-9EF9F29700E9}"/>
                </a:ext>
              </a:extLst>
            </p:cNvPr>
            <p:cNvGrpSpPr/>
            <p:nvPr/>
          </p:nvGrpSpPr>
          <p:grpSpPr>
            <a:xfrm>
              <a:off x="5547977" y="3552469"/>
              <a:ext cx="3984599" cy="1086937"/>
              <a:chOff x="673100" y="2962962"/>
              <a:chExt cx="4134174" cy="1086937"/>
            </a:xfrm>
          </p:grpSpPr>
          <p:sp>
            <p:nvSpPr>
              <p:cNvPr id="17" name="iṩľíḋe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73100" y="3418143"/>
                <a:ext cx="4134174" cy="63175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</p:txBody>
          </p:sp>
          <p:sp>
            <p:nvSpPr>
              <p:cNvPr id="18" name="iṡḷiďê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73100" y="2962962"/>
                <a:ext cx="3455651" cy="45518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此处输入标题</a:t>
                </a:r>
                <a:endParaRPr lang="en-US" altLang="zh-CN" sz="2000" b="1" dirty="0"/>
              </a:p>
            </p:txBody>
          </p:sp>
        </p:grp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B08C816-D77B-46E6-A305-1E2EE4A304AF}"/>
                </a:ext>
              </a:extLst>
            </p:cNvPr>
            <p:cNvCxnSpPr/>
            <p:nvPr/>
          </p:nvCxnSpPr>
          <p:spPr>
            <a:xfrm>
              <a:off x="6745220" y="3015462"/>
              <a:ext cx="477368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F1E048C-31F2-468B-9628-74701F7673EB}"/>
                </a:ext>
              </a:extLst>
            </p:cNvPr>
            <p:cNvCxnSpPr/>
            <p:nvPr/>
          </p:nvCxnSpPr>
          <p:spPr>
            <a:xfrm>
              <a:off x="5576372" y="4639406"/>
              <a:ext cx="594252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5E3B413-7519-4D61-9EE6-F40423D9C07D}"/>
                </a:ext>
              </a:extLst>
            </p:cNvPr>
            <p:cNvCxnSpPr/>
            <p:nvPr/>
          </p:nvCxnSpPr>
          <p:spPr>
            <a:xfrm>
              <a:off x="4402720" y="6035675"/>
              <a:ext cx="711618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BD563F7-B7A7-4A65-AD5A-C939C5D9DDD2}"/>
              </a:ext>
            </a:extLst>
          </p:cNvPr>
          <p:cNvGrpSpPr/>
          <p:nvPr/>
        </p:nvGrpSpPr>
        <p:grpSpPr>
          <a:xfrm>
            <a:off x="943430" y="-203200"/>
            <a:ext cx="3657859" cy="1725947"/>
            <a:chOff x="943430" y="-203200"/>
            <a:chExt cx="3657859" cy="1725947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F2DE344-73EE-4035-82EE-F597A86BB8E5}"/>
                </a:ext>
              </a:extLst>
            </p:cNvPr>
            <p:cNvSpPr/>
            <p:nvPr/>
          </p:nvSpPr>
          <p:spPr>
            <a:xfrm>
              <a:off x="943430" y="-203200"/>
              <a:ext cx="638628" cy="1725947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îṥlide">
              <a:extLst>
                <a:ext uri="{FF2B5EF4-FFF2-40B4-BE49-F238E27FC236}">
                  <a16:creationId xmlns:a16="http://schemas.microsoft.com/office/drawing/2014/main" id="{78A8252E-7C5D-4782-84EF-11407A7F4132}"/>
                </a:ext>
              </a:extLst>
            </p:cNvPr>
            <p:cNvSpPr/>
            <p:nvPr/>
          </p:nvSpPr>
          <p:spPr>
            <a:xfrm>
              <a:off x="1714478" y="909948"/>
              <a:ext cx="2886811" cy="346648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800" b="1" dirty="0">
                  <a:solidFill>
                    <a:schemeClr val="accent4"/>
                  </a:solidFill>
                </a:rPr>
                <a:t>此处输入标题</a:t>
              </a:r>
              <a:endParaRPr lang="en-US" altLang="zh-CN" sz="2800" b="1" dirty="0">
                <a:solidFill>
                  <a:schemeClr val="accent4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A81E75B-0A41-4557-AAF8-6DF7B3EB6BF8}"/>
                </a:ext>
              </a:extLst>
            </p:cNvPr>
            <p:cNvSpPr/>
            <p:nvPr/>
          </p:nvSpPr>
          <p:spPr>
            <a:xfrm>
              <a:off x="1282037" y="882755"/>
              <a:ext cx="432441" cy="401035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0062735"/>
      </p:ext>
    </p:extLst>
  </p:cSld>
  <p:clrMapOvr>
    <a:masterClrMapping/>
  </p:clrMapOvr>
  <p:transition spd="slow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F2C5923-A958-434A-AA91-C9768B3D828B}"/>
              </a:ext>
            </a:extLst>
          </p:cNvPr>
          <p:cNvSpPr txBox="1"/>
          <p:nvPr/>
        </p:nvSpPr>
        <p:spPr>
          <a:xfrm>
            <a:off x="8513735" y="1881778"/>
            <a:ext cx="3068664" cy="1200329"/>
          </a:xfrm>
          <a:prstGeom prst="rect">
            <a:avLst/>
          </a:prstGeom>
          <a:noFill/>
          <a:ln>
            <a:solidFill>
              <a:srgbClr val="D2D2D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rgbClr val="636162"/>
                </a:solidFill>
                <a:cs typeface="+mn-ea"/>
                <a:sym typeface="+mn-lt"/>
              </a:rPr>
              <a:t>LOGO</a:t>
            </a:r>
            <a:endParaRPr lang="zh-CN" altLang="en-US" sz="7200" b="1" dirty="0">
              <a:solidFill>
                <a:srgbClr val="636162"/>
              </a:solidFill>
              <a:cs typeface="+mn-ea"/>
              <a:sym typeface="+mn-lt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987E50D-40F7-4C05-B68D-E22231324DA8}"/>
              </a:ext>
            </a:extLst>
          </p:cNvPr>
          <p:cNvGrpSpPr/>
          <p:nvPr/>
        </p:nvGrpSpPr>
        <p:grpSpPr>
          <a:xfrm>
            <a:off x="1567543" y="-116114"/>
            <a:ext cx="9318169" cy="6974114"/>
            <a:chOff x="1567543" y="-116114"/>
            <a:chExt cx="9318169" cy="697411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6314ABC-DD45-45FA-9A6F-61C2740CFC38}"/>
                </a:ext>
              </a:extLst>
            </p:cNvPr>
            <p:cNvSpPr/>
            <p:nvPr/>
          </p:nvSpPr>
          <p:spPr>
            <a:xfrm>
              <a:off x="1567543" y="-116114"/>
              <a:ext cx="1335314" cy="2786745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D14BA08-82D5-4762-A2B9-45C2B0A92EBC}"/>
                </a:ext>
              </a:extLst>
            </p:cNvPr>
            <p:cNvSpPr/>
            <p:nvPr/>
          </p:nvSpPr>
          <p:spPr>
            <a:xfrm>
              <a:off x="1567543" y="5522683"/>
              <a:ext cx="1335314" cy="1335317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40CA6F-3445-41F7-AFC1-1DCDDF5DE997}"/>
                </a:ext>
              </a:extLst>
            </p:cNvPr>
            <p:cNvSpPr/>
            <p:nvPr/>
          </p:nvSpPr>
          <p:spPr>
            <a:xfrm rot="5400000">
              <a:off x="2953656" y="-21768"/>
              <a:ext cx="1335314" cy="40494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AD84A95-9BF2-4781-A501-1B299E7BF1F3}"/>
                </a:ext>
              </a:extLst>
            </p:cNvPr>
            <p:cNvSpPr txBox="1"/>
            <p:nvPr/>
          </p:nvSpPr>
          <p:spPr>
            <a:xfrm>
              <a:off x="2569026" y="1523230"/>
              <a:ext cx="2685143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800" b="1" dirty="0">
                  <a:solidFill>
                    <a:schemeClr val="bg1"/>
                  </a:solidFill>
                </a:rPr>
                <a:t>目  录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CDD76516-CAB6-48FB-B9D7-2C06885B9093}"/>
                </a:ext>
              </a:extLst>
            </p:cNvPr>
            <p:cNvGrpSpPr/>
            <p:nvPr/>
          </p:nvGrpSpPr>
          <p:grpSpPr>
            <a:xfrm>
              <a:off x="2129456" y="2844801"/>
              <a:ext cx="3502085" cy="754742"/>
              <a:chOff x="2129456" y="2844801"/>
              <a:chExt cx="3502085" cy="754742"/>
            </a:xfrm>
          </p:grpSpPr>
          <p:sp>
            <p:nvSpPr>
              <p:cNvPr id="15" name="îṥlide">
                <a:extLst>
                  <a:ext uri="{FF2B5EF4-FFF2-40B4-BE49-F238E27FC236}">
                    <a16:creationId xmlns:a16="http://schemas.microsoft.com/office/drawing/2014/main" id="{49A991E9-ABD9-4731-89D8-3B4AF27A9B3D}"/>
                  </a:ext>
                </a:extLst>
              </p:cNvPr>
              <p:cNvSpPr/>
              <p:nvPr/>
            </p:nvSpPr>
            <p:spPr>
              <a:xfrm>
                <a:off x="2744730" y="3032398"/>
                <a:ext cx="2886811" cy="346648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3200" b="1" dirty="0">
                    <a:solidFill>
                      <a:schemeClr val="tx2"/>
                    </a:solidFill>
                  </a:rPr>
                  <a:t>企业介绍</a:t>
                </a:r>
                <a:endParaRPr lang="en-US" altLang="zh-CN" sz="32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ïṡļíde">
                <a:extLst>
                  <a:ext uri="{FF2B5EF4-FFF2-40B4-BE49-F238E27FC236}">
                    <a16:creationId xmlns:a16="http://schemas.microsoft.com/office/drawing/2014/main" id="{D7E22BAE-7553-4264-BF02-920794FF1EEC}"/>
                  </a:ext>
                </a:extLst>
              </p:cNvPr>
              <p:cNvSpPr/>
              <p:nvPr/>
            </p:nvSpPr>
            <p:spPr>
              <a:xfrm>
                <a:off x="2129456" y="2844801"/>
                <a:ext cx="555687" cy="75474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A474589E-63FA-46B9-B291-AFB79163B74E}"/>
                  </a:ext>
                </a:extLst>
              </p:cNvPr>
              <p:cNvSpPr/>
              <p:nvPr/>
            </p:nvSpPr>
            <p:spPr>
              <a:xfrm>
                <a:off x="2365829" y="3472542"/>
                <a:ext cx="2886811" cy="5511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îṥlîḑê">
                <a:extLst>
                  <a:ext uri="{FF2B5EF4-FFF2-40B4-BE49-F238E27FC236}">
                    <a16:creationId xmlns:a16="http://schemas.microsoft.com/office/drawing/2014/main" id="{43199EAC-EC0C-4EC1-B1AE-9B88984D6254}"/>
                  </a:ext>
                </a:extLst>
              </p:cNvPr>
              <p:cNvSpPr txBox="1"/>
              <p:nvPr/>
            </p:nvSpPr>
            <p:spPr>
              <a:xfrm>
                <a:off x="2129456" y="3015001"/>
                <a:ext cx="555687" cy="40011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sz="36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FBE0960-A389-4C7C-B37F-4CAC83C50B71}"/>
                </a:ext>
              </a:extLst>
            </p:cNvPr>
            <p:cNvGrpSpPr/>
            <p:nvPr/>
          </p:nvGrpSpPr>
          <p:grpSpPr>
            <a:xfrm>
              <a:off x="3880846" y="3597457"/>
              <a:ext cx="3502085" cy="754742"/>
              <a:chOff x="2129456" y="2844801"/>
              <a:chExt cx="3502085" cy="754742"/>
            </a:xfrm>
          </p:grpSpPr>
          <p:sp>
            <p:nvSpPr>
              <p:cNvPr id="37" name="îṥlide">
                <a:extLst>
                  <a:ext uri="{FF2B5EF4-FFF2-40B4-BE49-F238E27FC236}">
                    <a16:creationId xmlns:a16="http://schemas.microsoft.com/office/drawing/2014/main" id="{D197F27F-89ED-4378-9B41-3FE25449AA30}"/>
                  </a:ext>
                </a:extLst>
              </p:cNvPr>
              <p:cNvSpPr/>
              <p:nvPr/>
            </p:nvSpPr>
            <p:spPr>
              <a:xfrm>
                <a:off x="2744730" y="3032398"/>
                <a:ext cx="2886811" cy="346648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3200" b="1" dirty="0">
                    <a:solidFill>
                      <a:schemeClr val="tx2"/>
                    </a:solidFill>
                  </a:rPr>
                  <a:t>项目展示</a:t>
                </a:r>
                <a:endParaRPr lang="en-US" altLang="zh-CN" sz="32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" name="ïṡļíde">
                <a:extLst>
                  <a:ext uri="{FF2B5EF4-FFF2-40B4-BE49-F238E27FC236}">
                    <a16:creationId xmlns:a16="http://schemas.microsoft.com/office/drawing/2014/main" id="{A4F5AB8A-F850-44B1-B794-8750D96BA652}"/>
                  </a:ext>
                </a:extLst>
              </p:cNvPr>
              <p:cNvSpPr/>
              <p:nvPr/>
            </p:nvSpPr>
            <p:spPr>
              <a:xfrm>
                <a:off x="2129456" y="2844801"/>
                <a:ext cx="555687" cy="75474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7B5FE42A-03D0-4F39-9136-1E0CED8537C0}"/>
                  </a:ext>
                </a:extLst>
              </p:cNvPr>
              <p:cNvSpPr/>
              <p:nvPr/>
            </p:nvSpPr>
            <p:spPr>
              <a:xfrm>
                <a:off x="2365829" y="3472542"/>
                <a:ext cx="2886811" cy="5511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îṥlîḑê">
                <a:extLst>
                  <a:ext uri="{FF2B5EF4-FFF2-40B4-BE49-F238E27FC236}">
                    <a16:creationId xmlns:a16="http://schemas.microsoft.com/office/drawing/2014/main" id="{E546EB5C-1057-42BB-B487-3DF5CFD88350}"/>
                  </a:ext>
                </a:extLst>
              </p:cNvPr>
              <p:cNvSpPr txBox="1"/>
              <p:nvPr/>
            </p:nvSpPr>
            <p:spPr>
              <a:xfrm>
                <a:off x="2129456" y="3015001"/>
                <a:ext cx="555687" cy="40011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sz="36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E46D7932-D782-4174-A370-A1EC8D8210E3}"/>
                </a:ext>
              </a:extLst>
            </p:cNvPr>
            <p:cNvGrpSpPr/>
            <p:nvPr/>
          </p:nvGrpSpPr>
          <p:grpSpPr>
            <a:xfrm>
              <a:off x="5632236" y="4350113"/>
              <a:ext cx="3502085" cy="754742"/>
              <a:chOff x="2129456" y="2844801"/>
              <a:chExt cx="3502085" cy="754742"/>
            </a:xfrm>
          </p:grpSpPr>
          <p:sp>
            <p:nvSpPr>
              <p:cNvPr id="42" name="îṥlide">
                <a:extLst>
                  <a:ext uri="{FF2B5EF4-FFF2-40B4-BE49-F238E27FC236}">
                    <a16:creationId xmlns:a16="http://schemas.microsoft.com/office/drawing/2014/main" id="{5210811C-F562-4F17-801A-BBC86EF10F33}"/>
                  </a:ext>
                </a:extLst>
              </p:cNvPr>
              <p:cNvSpPr/>
              <p:nvPr/>
            </p:nvSpPr>
            <p:spPr>
              <a:xfrm>
                <a:off x="2744730" y="3032398"/>
                <a:ext cx="2886811" cy="346648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3200" b="1" dirty="0">
                    <a:solidFill>
                      <a:schemeClr val="tx2"/>
                    </a:solidFill>
                  </a:rPr>
                  <a:t>发展前景</a:t>
                </a:r>
                <a:endParaRPr lang="en-US" altLang="zh-CN" sz="32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" name="ïṡļíde">
                <a:extLst>
                  <a:ext uri="{FF2B5EF4-FFF2-40B4-BE49-F238E27FC236}">
                    <a16:creationId xmlns:a16="http://schemas.microsoft.com/office/drawing/2014/main" id="{36E3AB24-577A-4AB2-AF7F-38637AC09F53}"/>
                  </a:ext>
                </a:extLst>
              </p:cNvPr>
              <p:cNvSpPr/>
              <p:nvPr/>
            </p:nvSpPr>
            <p:spPr>
              <a:xfrm>
                <a:off x="2129456" y="2844801"/>
                <a:ext cx="555687" cy="75474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DE16AFE-8F1C-4F79-AAF5-BA8ACA56163C}"/>
                  </a:ext>
                </a:extLst>
              </p:cNvPr>
              <p:cNvSpPr/>
              <p:nvPr/>
            </p:nvSpPr>
            <p:spPr>
              <a:xfrm>
                <a:off x="2365829" y="3472542"/>
                <a:ext cx="2886811" cy="5511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îṥlîḑê">
                <a:extLst>
                  <a:ext uri="{FF2B5EF4-FFF2-40B4-BE49-F238E27FC236}">
                    <a16:creationId xmlns:a16="http://schemas.microsoft.com/office/drawing/2014/main" id="{347C85BF-BC6C-4F1A-BEA2-893F17CDC56F}"/>
                  </a:ext>
                </a:extLst>
              </p:cNvPr>
              <p:cNvSpPr txBox="1"/>
              <p:nvPr/>
            </p:nvSpPr>
            <p:spPr>
              <a:xfrm>
                <a:off x="2129456" y="3015001"/>
                <a:ext cx="555687" cy="40011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sz="36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55008931-C160-45B5-8D09-02D2BD8D8A59}"/>
                </a:ext>
              </a:extLst>
            </p:cNvPr>
            <p:cNvGrpSpPr/>
            <p:nvPr/>
          </p:nvGrpSpPr>
          <p:grpSpPr>
            <a:xfrm>
              <a:off x="7383627" y="5102770"/>
              <a:ext cx="3502085" cy="754742"/>
              <a:chOff x="2129456" y="2844801"/>
              <a:chExt cx="3502085" cy="754742"/>
            </a:xfrm>
          </p:grpSpPr>
          <p:sp>
            <p:nvSpPr>
              <p:cNvPr id="47" name="îṥlide">
                <a:extLst>
                  <a:ext uri="{FF2B5EF4-FFF2-40B4-BE49-F238E27FC236}">
                    <a16:creationId xmlns:a16="http://schemas.microsoft.com/office/drawing/2014/main" id="{44A0FF58-FD30-49AA-9362-69D6F187D0C4}"/>
                  </a:ext>
                </a:extLst>
              </p:cNvPr>
              <p:cNvSpPr/>
              <p:nvPr/>
            </p:nvSpPr>
            <p:spPr>
              <a:xfrm>
                <a:off x="2744730" y="3032398"/>
                <a:ext cx="2886811" cy="346648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3200" b="1" dirty="0">
                    <a:solidFill>
                      <a:schemeClr val="tx2"/>
                    </a:solidFill>
                  </a:rPr>
                  <a:t>投资方案</a:t>
                </a:r>
                <a:endParaRPr lang="en-US" altLang="zh-CN" sz="32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8" name="ïṡļíde">
                <a:extLst>
                  <a:ext uri="{FF2B5EF4-FFF2-40B4-BE49-F238E27FC236}">
                    <a16:creationId xmlns:a16="http://schemas.microsoft.com/office/drawing/2014/main" id="{17BBF1C6-E193-42B2-828F-F0137580446F}"/>
                  </a:ext>
                </a:extLst>
              </p:cNvPr>
              <p:cNvSpPr/>
              <p:nvPr/>
            </p:nvSpPr>
            <p:spPr>
              <a:xfrm>
                <a:off x="2129456" y="2844801"/>
                <a:ext cx="555687" cy="75474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5C442CC0-C81A-4FA5-8705-C0251A01D7E2}"/>
                  </a:ext>
                </a:extLst>
              </p:cNvPr>
              <p:cNvSpPr/>
              <p:nvPr/>
            </p:nvSpPr>
            <p:spPr>
              <a:xfrm>
                <a:off x="2365829" y="3472542"/>
                <a:ext cx="2886811" cy="5511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îṥlîḑê">
                <a:extLst>
                  <a:ext uri="{FF2B5EF4-FFF2-40B4-BE49-F238E27FC236}">
                    <a16:creationId xmlns:a16="http://schemas.microsoft.com/office/drawing/2014/main" id="{B5851E35-F691-4D5D-BFD6-5C3521135C0E}"/>
                  </a:ext>
                </a:extLst>
              </p:cNvPr>
              <p:cNvSpPr txBox="1"/>
              <p:nvPr/>
            </p:nvSpPr>
            <p:spPr>
              <a:xfrm>
                <a:off x="2129456" y="3015001"/>
                <a:ext cx="555687" cy="40011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sz="3600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2743046"/>
      </p:ext>
    </p:extLst>
  </p:cSld>
  <p:clrMapOvr>
    <a:masterClrMapping/>
  </p:clrMapOvr>
  <p:transition spd="slow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0423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5D5EFDB-EAD9-4EFC-92C1-634EB384DC0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228725"/>
            <a:ext cx="10858500" cy="4905375"/>
            <a:chOff x="660400" y="1228725"/>
            <a:chExt cx="10858500" cy="4905375"/>
          </a:xfrm>
        </p:grpSpPr>
        <p:sp>
          <p:nvSpPr>
            <p:cNvPr id="4" name="ïsľïďe">
              <a:extLst>
                <a:ext uri="{FF2B5EF4-FFF2-40B4-BE49-F238E27FC236}">
                  <a16:creationId xmlns:a16="http://schemas.microsoft.com/office/drawing/2014/main" id="{12561370-6C3B-462E-9EF3-8C3C01936235}"/>
                </a:ext>
              </a:extLst>
            </p:cNvPr>
            <p:cNvSpPr/>
            <p:nvPr/>
          </p:nvSpPr>
          <p:spPr>
            <a:xfrm>
              <a:off x="4066232" y="1228725"/>
              <a:ext cx="4046837" cy="2075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lnTo>
                    <a:pt x="0" y="21600"/>
                  </a:lnTo>
                  <a:lnTo>
                    <a:pt x="5400" y="21600"/>
                  </a:lnTo>
                  <a:lnTo>
                    <a:pt x="10799" y="10800"/>
                  </a:lnTo>
                  <a:lnTo>
                    <a:pt x="16200" y="21600"/>
                  </a:lnTo>
                  <a:lnTo>
                    <a:pt x="21600" y="21600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/>
            </a:bodyPr>
            <a:lstStyle/>
            <a:p>
              <a:endParaRPr/>
            </a:p>
          </p:txBody>
        </p:sp>
        <p:sp>
          <p:nvSpPr>
            <p:cNvPr id="5" name="íśḷíďê">
              <a:extLst>
                <a:ext uri="{FF2B5EF4-FFF2-40B4-BE49-F238E27FC236}">
                  <a16:creationId xmlns:a16="http://schemas.microsoft.com/office/drawing/2014/main" id="{0023E813-4887-4FBA-9939-67D0ADFD2E0A}"/>
                </a:ext>
              </a:extLst>
            </p:cNvPr>
            <p:cNvSpPr/>
            <p:nvPr/>
          </p:nvSpPr>
          <p:spPr>
            <a:xfrm rot="18900000">
              <a:off x="4152817" y="2192859"/>
              <a:ext cx="2751262" cy="30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a16="http://schemas.microsoft.com/office/drawing/2014/main" xmlns:a14="http://schemas.microsoft.com/office/drawing/2010/main" xmlns:p14="http://schemas.microsoft.com/office/powerpoint/2010/main" xmlns:ma14="http://schemas.microsoft.com/office/mac/drawingml/2011/main" xmlns:lc="http://schemas.openxmlformats.org/drawingml/2006/lockedCanvas" xmlns="" val="1"/>
              </a:ext>
            </a:extLst>
          </p:spPr>
          <p:txBody>
            <a:bodyPr wrap="square" lIns="91440" tIns="45720" rIns="91440" bIns="4572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</a:defRPr>
              </a:lvl1pPr>
            </a:lstStyle>
            <a:p>
              <a:pPr algn="ctr">
                <a:spcBef>
                  <a:spcPct val="0"/>
                </a:spcBef>
              </a:pPr>
              <a:r>
                <a:rPr lang="zh-CN" altLang="en-US" sz="1600" b="1" cap="none" dirty="0"/>
                <a:t>此处输入标题</a:t>
              </a:r>
              <a:endParaRPr lang="en-US" altLang="zh-CN" sz="1600" b="1" cap="none" dirty="0"/>
            </a:p>
          </p:txBody>
        </p:sp>
        <p:sp>
          <p:nvSpPr>
            <p:cNvPr id="6" name="íšḷíďê">
              <a:extLst>
                <a:ext uri="{FF2B5EF4-FFF2-40B4-BE49-F238E27FC236}">
                  <a16:creationId xmlns:a16="http://schemas.microsoft.com/office/drawing/2014/main" id="{81BA76D7-4276-4D7C-AB25-4EBC56E2E90A}"/>
                </a:ext>
              </a:extLst>
            </p:cNvPr>
            <p:cNvSpPr/>
            <p:nvPr/>
          </p:nvSpPr>
          <p:spPr>
            <a:xfrm>
              <a:off x="4251213" y="2358649"/>
              <a:ext cx="3676875" cy="1885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lnTo>
                    <a:pt x="0" y="21600"/>
                  </a:lnTo>
                  <a:lnTo>
                    <a:pt x="5400" y="21600"/>
                  </a:lnTo>
                  <a:lnTo>
                    <a:pt x="10799" y="10800"/>
                  </a:lnTo>
                  <a:lnTo>
                    <a:pt x="16200" y="21600"/>
                  </a:lnTo>
                  <a:lnTo>
                    <a:pt x="21600" y="21600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/>
            </a:bodyPr>
            <a:lstStyle/>
            <a:p>
              <a:endParaRPr/>
            </a:p>
          </p:txBody>
        </p:sp>
        <p:sp>
          <p:nvSpPr>
            <p:cNvPr id="7" name="îSľïḓè">
              <a:extLst>
                <a:ext uri="{FF2B5EF4-FFF2-40B4-BE49-F238E27FC236}">
                  <a16:creationId xmlns:a16="http://schemas.microsoft.com/office/drawing/2014/main" id="{3094CD2F-50E1-4B03-9C69-9CE5FD83A525}"/>
                </a:ext>
              </a:extLst>
            </p:cNvPr>
            <p:cNvSpPr/>
            <p:nvPr/>
          </p:nvSpPr>
          <p:spPr>
            <a:xfrm rot="18900000">
              <a:off x="4326271" y="3249897"/>
              <a:ext cx="2476137" cy="30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a16="http://schemas.microsoft.com/office/drawing/2014/main" xmlns:a14="http://schemas.microsoft.com/office/drawing/2010/main" xmlns:p14="http://schemas.microsoft.com/office/powerpoint/2010/main" xmlns:ma14="http://schemas.microsoft.com/office/mac/drawingml/2011/main" xmlns:lc="http://schemas.openxmlformats.org/drawingml/2006/lockedCanvas" xmlns="" val="1"/>
              </a:ext>
            </a:extLst>
          </p:spPr>
          <p:txBody>
            <a:bodyPr wrap="square" lIns="91440" tIns="45720" rIns="91440" bIns="4572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</a:defRPr>
              </a:lvl1pPr>
            </a:lstStyle>
            <a:p>
              <a:pPr algn="ctr">
                <a:spcBef>
                  <a:spcPct val="0"/>
                </a:spcBef>
              </a:pPr>
              <a:r>
                <a:rPr lang="zh-CN" altLang="en-US" sz="1600" b="1" cap="none" dirty="0">
                  <a:solidFill>
                    <a:schemeClr val="tx1"/>
                  </a:solidFill>
                </a:rPr>
                <a:t>此处输入标题</a:t>
              </a:r>
              <a:endParaRPr lang="en-US" altLang="zh-CN" sz="1600" b="1" cap="none" dirty="0">
                <a:solidFill>
                  <a:schemeClr val="tx1"/>
                </a:solidFill>
              </a:endParaRPr>
            </a:p>
          </p:txBody>
        </p:sp>
        <p:sp>
          <p:nvSpPr>
            <p:cNvPr id="8" name="iSḷîdê">
              <a:extLst>
                <a:ext uri="{FF2B5EF4-FFF2-40B4-BE49-F238E27FC236}">
                  <a16:creationId xmlns:a16="http://schemas.microsoft.com/office/drawing/2014/main" id="{4D8B7982-5485-48C7-A96C-C05D0B00834F}"/>
                </a:ext>
              </a:extLst>
            </p:cNvPr>
            <p:cNvSpPr/>
            <p:nvPr/>
          </p:nvSpPr>
          <p:spPr>
            <a:xfrm>
              <a:off x="4537912" y="3384997"/>
              <a:ext cx="3103475" cy="1591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lnTo>
                    <a:pt x="0" y="21600"/>
                  </a:lnTo>
                  <a:lnTo>
                    <a:pt x="5400" y="21600"/>
                  </a:lnTo>
                  <a:lnTo>
                    <a:pt x="10799" y="10800"/>
                  </a:lnTo>
                  <a:lnTo>
                    <a:pt x="16200" y="21600"/>
                  </a:lnTo>
                  <a:lnTo>
                    <a:pt x="21600" y="21600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/>
            </a:bodyPr>
            <a:lstStyle/>
            <a:p>
              <a:endParaRPr/>
            </a:p>
          </p:txBody>
        </p:sp>
        <p:sp>
          <p:nvSpPr>
            <p:cNvPr id="9" name="isļîde">
              <a:extLst>
                <a:ext uri="{FF2B5EF4-FFF2-40B4-BE49-F238E27FC236}">
                  <a16:creationId xmlns:a16="http://schemas.microsoft.com/office/drawing/2014/main" id="{C0BBE734-53AF-4140-9D5A-B12E3FCF7442}"/>
                </a:ext>
              </a:extLst>
            </p:cNvPr>
            <p:cNvSpPr/>
            <p:nvPr/>
          </p:nvSpPr>
          <p:spPr>
            <a:xfrm rot="18900000">
              <a:off x="4673179" y="4154064"/>
              <a:ext cx="1925884" cy="302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a16="http://schemas.microsoft.com/office/drawing/2014/main" xmlns:a14="http://schemas.microsoft.com/office/drawing/2010/main" xmlns:p14="http://schemas.microsoft.com/office/powerpoint/2010/main" xmlns:ma14="http://schemas.microsoft.com/office/mac/drawingml/2011/main" xmlns:lc="http://schemas.openxmlformats.org/drawingml/2006/lockedCanvas" xmlns="" val="1"/>
              </a:ext>
            </a:extLst>
          </p:spPr>
          <p:txBody>
            <a:bodyPr wrap="square" lIns="91440" tIns="45720" rIns="91440" bIns="4572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</a:defRPr>
              </a:lvl1pPr>
            </a:lstStyle>
            <a:p>
              <a:pPr algn="ctr">
                <a:spcBef>
                  <a:spcPct val="0"/>
                </a:spcBef>
              </a:pPr>
              <a:r>
                <a:rPr lang="zh-CN" altLang="en-US" sz="1600" b="1" cap="none" dirty="0"/>
                <a:t>此处输入标题</a:t>
              </a:r>
              <a:endParaRPr lang="en-US" altLang="zh-CN" sz="1600" b="1" cap="none" dirty="0"/>
            </a:p>
          </p:txBody>
        </p:sp>
        <p:sp>
          <p:nvSpPr>
            <p:cNvPr id="10" name="iṧḷiḍé">
              <a:extLst>
                <a:ext uri="{FF2B5EF4-FFF2-40B4-BE49-F238E27FC236}">
                  <a16:creationId xmlns:a16="http://schemas.microsoft.com/office/drawing/2014/main" id="{55308820-7824-45A5-B6D3-8F81406154A6}"/>
                </a:ext>
              </a:extLst>
            </p:cNvPr>
            <p:cNvSpPr/>
            <p:nvPr/>
          </p:nvSpPr>
          <p:spPr>
            <a:xfrm>
              <a:off x="4867587" y="4261915"/>
              <a:ext cx="2444091" cy="1253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lnTo>
                    <a:pt x="0" y="21600"/>
                  </a:lnTo>
                  <a:lnTo>
                    <a:pt x="5400" y="21600"/>
                  </a:lnTo>
                  <a:lnTo>
                    <a:pt x="10799" y="10800"/>
                  </a:lnTo>
                  <a:lnTo>
                    <a:pt x="16200" y="21600"/>
                  </a:lnTo>
                  <a:lnTo>
                    <a:pt x="21600" y="21600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/>
            </a:bodyPr>
            <a:lstStyle/>
            <a:p>
              <a:endParaRPr/>
            </a:p>
          </p:txBody>
        </p:sp>
        <p:sp>
          <p:nvSpPr>
            <p:cNvPr id="11" name="îşľïḓé">
              <a:extLst>
                <a:ext uri="{FF2B5EF4-FFF2-40B4-BE49-F238E27FC236}">
                  <a16:creationId xmlns:a16="http://schemas.microsoft.com/office/drawing/2014/main" id="{4FA646B1-70D7-4EF6-B971-B91713B8316D}"/>
                </a:ext>
              </a:extLst>
            </p:cNvPr>
            <p:cNvSpPr/>
            <p:nvPr/>
          </p:nvSpPr>
          <p:spPr>
            <a:xfrm rot="18900000">
              <a:off x="4846633" y="4887213"/>
              <a:ext cx="1650759" cy="302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a16="http://schemas.microsoft.com/office/drawing/2014/main" xmlns:a14="http://schemas.microsoft.com/office/drawing/2010/main" xmlns:p14="http://schemas.microsoft.com/office/powerpoint/2010/main" xmlns:ma14="http://schemas.microsoft.com/office/mac/drawingml/2011/main" xmlns:lc="http://schemas.openxmlformats.org/drawingml/2006/lockedCanvas" xmlns="" val="1"/>
              </a:ext>
            </a:extLst>
          </p:spPr>
          <p:txBody>
            <a:bodyPr wrap="square" lIns="91440" tIns="45720" rIns="91440" bIns="4572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</a:defRPr>
              </a:lvl1pPr>
            </a:lstStyle>
            <a:p>
              <a:pPr algn="ctr">
                <a:spcBef>
                  <a:spcPct val="0"/>
                </a:spcBef>
              </a:pPr>
              <a:r>
                <a:rPr lang="zh-CN" altLang="en-US" sz="1600" b="1" cap="none" dirty="0">
                  <a:solidFill>
                    <a:schemeClr val="tx1"/>
                  </a:solidFill>
                </a:rPr>
                <a:t>此处输入标题</a:t>
              </a:r>
              <a:endParaRPr lang="en-US" altLang="zh-CN" sz="1600" b="1" cap="none" dirty="0">
                <a:solidFill>
                  <a:schemeClr val="tx1"/>
                </a:solidFill>
              </a:endParaRPr>
            </a:p>
          </p:txBody>
        </p:sp>
        <p:sp>
          <p:nvSpPr>
            <p:cNvPr id="12" name="íşľïďe">
              <a:extLst>
                <a:ext uri="{FF2B5EF4-FFF2-40B4-BE49-F238E27FC236}">
                  <a16:creationId xmlns:a16="http://schemas.microsoft.com/office/drawing/2014/main" id="{210A37A2-0BDD-4C14-A5BB-AA7DAC9E954E}"/>
                </a:ext>
              </a:extLst>
            </p:cNvPr>
            <p:cNvSpPr/>
            <p:nvPr/>
          </p:nvSpPr>
          <p:spPr>
            <a:xfrm>
              <a:off x="4957898" y="4963889"/>
              <a:ext cx="2263503" cy="1160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lnTo>
                    <a:pt x="0" y="21600"/>
                  </a:lnTo>
                  <a:lnTo>
                    <a:pt x="5400" y="21600"/>
                  </a:lnTo>
                  <a:lnTo>
                    <a:pt x="10799" y="10800"/>
                  </a:lnTo>
                  <a:lnTo>
                    <a:pt x="16200" y="21600"/>
                  </a:lnTo>
                  <a:lnTo>
                    <a:pt x="21600" y="21600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t">
              <a:normAutofit/>
            </a:bodyPr>
            <a:lstStyle/>
            <a:p>
              <a:endParaRPr/>
            </a:p>
          </p:txBody>
        </p:sp>
        <p:sp>
          <p:nvSpPr>
            <p:cNvPr id="13" name="išľïḓê">
              <a:extLst>
                <a:ext uri="{FF2B5EF4-FFF2-40B4-BE49-F238E27FC236}">
                  <a16:creationId xmlns:a16="http://schemas.microsoft.com/office/drawing/2014/main" id="{EEEA73A9-8E83-4AAE-BF0A-438320E203DB}"/>
                </a:ext>
              </a:extLst>
            </p:cNvPr>
            <p:cNvSpPr/>
            <p:nvPr/>
          </p:nvSpPr>
          <p:spPr>
            <a:xfrm rot="18900000">
              <a:off x="4977137" y="5511031"/>
              <a:ext cx="1522916" cy="24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a16="http://schemas.microsoft.com/office/drawing/2014/main" xmlns:a14="http://schemas.microsoft.com/office/drawing/2010/main" xmlns:p14="http://schemas.microsoft.com/office/powerpoint/2010/main" xmlns:ma14="http://schemas.microsoft.com/office/mac/drawingml/2011/main" xmlns:lc="http://schemas.openxmlformats.org/drawingml/2006/lockedCanvas" xmlns="" val="1"/>
              </a:ext>
            </a:extLst>
          </p:spPr>
          <p:txBody>
            <a:bodyPr wrap="square" lIns="91440" tIns="45720" rIns="91440" bIns="4572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</a:defRPr>
              </a:lvl1pPr>
            </a:lstStyle>
            <a:p>
              <a:pPr algn="ctr">
                <a:spcBef>
                  <a:spcPct val="0"/>
                </a:spcBef>
              </a:pPr>
              <a:r>
                <a:rPr lang="zh-CN" altLang="en-US" sz="1600" b="1" cap="none" dirty="0"/>
                <a:t>此处输入标题</a:t>
              </a:r>
              <a:endParaRPr lang="en-US" altLang="zh-CN" sz="1600" b="1" cap="none" dirty="0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14F8D292-F64D-4FF3-AA86-245555BA3B89}"/>
                </a:ext>
              </a:extLst>
            </p:cNvPr>
            <p:cNvCxnSpPr/>
            <p:nvPr/>
          </p:nvCxnSpPr>
          <p:spPr>
            <a:xfrm flipH="1">
              <a:off x="660400" y="3303786"/>
              <a:ext cx="340583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8443CD6-77AB-4D8B-92D4-1777B6CECA13}"/>
                </a:ext>
              </a:extLst>
            </p:cNvPr>
            <p:cNvCxnSpPr/>
            <p:nvPr/>
          </p:nvCxnSpPr>
          <p:spPr>
            <a:xfrm>
              <a:off x="7928088" y="4244092"/>
              <a:ext cx="359081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3398ED00-A9B4-4C34-B914-3D5CE737ED29}"/>
                </a:ext>
              </a:extLst>
            </p:cNvPr>
            <p:cNvCxnSpPr/>
            <p:nvPr/>
          </p:nvCxnSpPr>
          <p:spPr>
            <a:xfrm flipH="1">
              <a:off x="660400" y="4963889"/>
              <a:ext cx="387751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BCF5952-FDF5-480E-84D9-4840C3AA8BD2}"/>
                </a:ext>
              </a:extLst>
            </p:cNvPr>
            <p:cNvCxnSpPr/>
            <p:nvPr/>
          </p:nvCxnSpPr>
          <p:spPr>
            <a:xfrm>
              <a:off x="7311678" y="5515206"/>
              <a:ext cx="420722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E1F0AE6-6B19-42C5-B143-0636B5B7B1C5}"/>
                </a:ext>
              </a:extLst>
            </p:cNvPr>
            <p:cNvCxnSpPr/>
            <p:nvPr/>
          </p:nvCxnSpPr>
          <p:spPr>
            <a:xfrm flipH="1">
              <a:off x="660400" y="6134100"/>
              <a:ext cx="429749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îṧ1îḓe">
              <a:extLst>
                <a:ext uri="{FF2B5EF4-FFF2-40B4-BE49-F238E27FC236}">
                  <a16:creationId xmlns:a16="http://schemas.microsoft.com/office/drawing/2014/main" id="{C325FA4A-F7A4-42B6-A822-837D305AFF0B}"/>
                </a:ext>
              </a:extLst>
            </p:cNvPr>
            <p:cNvGrpSpPr/>
            <p:nvPr/>
          </p:nvGrpSpPr>
          <p:grpSpPr>
            <a:xfrm>
              <a:off x="660400" y="2026841"/>
              <a:ext cx="3405832" cy="1276945"/>
              <a:chOff x="669925" y="2112827"/>
              <a:chExt cx="3122475" cy="1276945"/>
            </a:xfrm>
          </p:grpSpPr>
          <p:sp>
            <p:nvSpPr>
              <p:cNvPr id="32" name="íṣ1ïḍé">
                <a:extLst>
                  <a:ext uri="{FF2B5EF4-FFF2-40B4-BE49-F238E27FC236}">
                    <a16:creationId xmlns:a16="http://schemas.microsoft.com/office/drawing/2014/main" id="{C01E5CF9-947B-444F-980F-D2AC73F1A14F}"/>
                  </a:ext>
                </a:extLst>
              </p:cNvPr>
              <p:cNvSpPr/>
              <p:nvPr/>
            </p:nvSpPr>
            <p:spPr bwMode="auto">
              <a:xfrm>
                <a:off x="669927" y="2554631"/>
                <a:ext cx="3122473" cy="8351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……</a:t>
                </a:r>
              </a:p>
            </p:txBody>
          </p:sp>
          <p:sp>
            <p:nvSpPr>
              <p:cNvPr id="33" name="iṣḷîḋe">
                <a:extLst>
                  <a:ext uri="{FF2B5EF4-FFF2-40B4-BE49-F238E27FC236}">
                    <a16:creationId xmlns:a16="http://schemas.microsoft.com/office/drawing/2014/main" id="{1E6C4472-04E0-4414-BB88-CAA67673ABD1}"/>
                  </a:ext>
                </a:extLst>
              </p:cNvPr>
              <p:cNvSpPr txBox="1"/>
              <p:nvPr/>
            </p:nvSpPr>
            <p:spPr bwMode="auto">
              <a:xfrm>
                <a:off x="669925" y="2112827"/>
                <a:ext cx="312247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此处输入标题</a:t>
                </a:r>
                <a:endParaRPr lang="en-US" altLang="zh-CN" sz="2000" b="1" dirty="0"/>
              </a:p>
            </p:txBody>
          </p:sp>
        </p:grpSp>
        <p:grpSp>
          <p:nvGrpSpPr>
            <p:cNvPr id="20" name="iṥļiḋé">
              <a:extLst>
                <a:ext uri="{FF2B5EF4-FFF2-40B4-BE49-F238E27FC236}">
                  <a16:creationId xmlns:a16="http://schemas.microsoft.com/office/drawing/2014/main" id="{E697D831-32F8-4347-9A23-37EE7A7093B1}"/>
                </a:ext>
              </a:extLst>
            </p:cNvPr>
            <p:cNvGrpSpPr/>
            <p:nvPr/>
          </p:nvGrpSpPr>
          <p:grpSpPr>
            <a:xfrm>
              <a:off x="660400" y="3686944"/>
              <a:ext cx="3405832" cy="1276945"/>
              <a:chOff x="669925" y="2112827"/>
              <a:chExt cx="3122475" cy="1276945"/>
            </a:xfrm>
          </p:grpSpPr>
          <p:sp>
            <p:nvSpPr>
              <p:cNvPr id="30" name="iṩḷïḋé">
                <a:extLst>
                  <a:ext uri="{FF2B5EF4-FFF2-40B4-BE49-F238E27FC236}">
                    <a16:creationId xmlns:a16="http://schemas.microsoft.com/office/drawing/2014/main" id="{C01E5CF9-947B-444F-980F-D2AC73F1A14F}"/>
                  </a:ext>
                </a:extLst>
              </p:cNvPr>
              <p:cNvSpPr/>
              <p:nvPr/>
            </p:nvSpPr>
            <p:spPr bwMode="auto">
              <a:xfrm>
                <a:off x="669927" y="2554631"/>
                <a:ext cx="3122473" cy="8351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……</a:t>
                </a:r>
              </a:p>
            </p:txBody>
          </p:sp>
          <p:sp>
            <p:nvSpPr>
              <p:cNvPr id="31" name="ïśliḋe">
                <a:extLst>
                  <a:ext uri="{FF2B5EF4-FFF2-40B4-BE49-F238E27FC236}">
                    <a16:creationId xmlns:a16="http://schemas.microsoft.com/office/drawing/2014/main" id="{1E6C4472-04E0-4414-BB88-CAA67673ABD1}"/>
                  </a:ext>
                </a:extLst>
              </p:cNvPr>
              <p:cNvSpPr txBox="1"/>
              <p:nvPr/>
            </p:nvSpPr>
            <p:spPr bwMode="auto">
              <a:xfrm>
                <a:off x="669925" y="2112827"/>
                <a:ext cx="312247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此处输入标题</a:t>
                </a:r>
                <a:endParaRPr lang="en-US" altLang="zh-CN" sz="2000" b="1" dirty="0"/>
              </a:p>
            </p:txBody>
          </p:sp>
        </p:grpSp>
        <p:grpSp>
          <p:nvGrpSpPr>
            <p:cNvPr id="21" name="isľidé">
              <a:extLst>
                <a:ext uri="{FF2B5EF4-FFF2-40B4-BE49-F238E27FC236}">
                  <a16:creationId xmlns:a16="http://schemas.microsoft.com/office/drawing/2014/main" id="{9C5C5ED5-9309-434D-82A4-12392E61FEB5}"/>
                </a:ext>
              </a:extLst>
            </p:cNvPr>
            <p:cNvGrpSpPr/>
            <p:nvPr/>
          </p:nvGrpSpPr>
          <p:grpSpPr>
            <a:xfrm>
              <a:off x="8113068" y="2967147"/>
              <a:ext cx="3405832" cy="1276945"/>
              <a:chOff x="669925" y="2112827"/>
              <a:chExt cx="3122475" cy="1276945"/>
            </a:xfrm>
          </p:grpSpPr>
          <p:sp>
            <p:nvSpPr>
              <p:cNvPr id="28" name="í$líḑe">
                <a:extLst>
                  <a:ext uri="{FF2B5EF4-FFF2-40B4-BE49-F238E27FC236}">
                    <a16:creationId xmlns:a16="http://schemas.microsoft.com/office/drawing/2014/main" id="{C01E5CF9-947B-444F-980F-D2AC73F1A14F}"/>
                  </a:ext>
                </a:extLst>
              </p:cNvPr>
              <p:cNvSpPr/>
              <p:nvPr/>
            </p:nvSpPr>
            <p:spPr bwMode="auto">
              <a:xfrm>
                <a:off x="669927" y="2554631"/>
                <a:ext cx="3122473" cy="8351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  <a:p>
                <a:pPr marL="171450" indent="-171450" algn="r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……</a:t>
                </a:r>
              </a:p>
            </p:txBody>
          </p:sp>
          <p:sp>
            <p:nvSpPr>
              <p:cNvPr id="29" name="ïs1îďé">
                <a:extLst>
                  <a:ext uri="{FF2B5EF4-FFF2-40B4-BE49-F238E27FC236}">
                    <a16:creationId xmlns:a16="http://schemas.microsoft.com/office/drawing/2014/main" id="{1E6C4472-04E0-4414-BB88-CAA67673ABD1}"/>
                  </a:ext>
                </a:extLst>
              </p:cNvPr>
              <p:cNvSpPr txBox="1"/>
              <p:nvPr/>
            </p:nvSpPr>
            <p:spPr bwMode="auto">
              <a:xfrm>
                <a:off x="669925" y="2112827"/>
                <a:ext cx="312247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此处输入标题</a:t>
                </a:r>
                <a:endParaRPr lang="en-US" altLang="zh-CN" sz="2000" b="1" dirty="0"/>
              </a:p>
            </p:txBody>
          </p:sp>
        </p:grpSp>
        <p:grpSp>
          <p:nvGrpSpPr>
            <p:cNvPr id="22" name="íSļîḓè">
              <a:extLst>
                <a:ext uri="{FF2B5EF4-FFF2-40B4-BE49-F238E27FC236}">
                  <a16:creationId xmlns:a16="http://schemas.microsoft.com/office/drawing/2014/main" id="{B9653B2D-3A44-49C8-A821-AB13D5A43D76}"/>
                </a:ext>
              </a:extLst>
            </p:cNvPr>
            <p:cNvGrpSpPr/>
            <p:nvPr/>
          </p:nvGrpSpPr>
          <p:grpSpPr>
            <a:xfrm>
              <a:off x="8113068" y="4238261"/>
              <a:ext cx="3405832" cy="1276945"/>
              <a:chOff x="669925" y="2112827"/>
              <a:chExt cx="3122475" cy="1276945"/>
            </a:xfrm>
          </p:grpSpPr>
          <p:sp>
            <p:nvSpPr>
              <p:cNvPr id="26" name="îŝļîḓe">
                <a:extLst>
                  <a:ext uri="{FF2B5EF4-FFF2-40B4-BE49-F238E27FC236}">
                    <a16:creationId xmlns:a16="http://schemas.microsoft.com/office/drawing/2014/main" id="{C01E5CF9-947B-444F-980F-D2AC73F1A14F}"/>
                  </a:ext>
                </a:extLst>
              </p:cNvPr>
              <p:cNvSpPr/>
              <p:nvPr/>
            </p:nvSpPr>
            <p:spPr bwMode="auto">
              <a:xfrm>
                <a:off x="669927" y="2554631"/>
                <a:ext cx="3122473" cy="8351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  <a:p>
                <a:pPr marL="171450" indent="-171450" algn="r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……</a:t>
                </a:r>
              </a:p>
            </p:txBody>
          </p:sp>
          <p:sp>
            <p:nvSpPr>
              <p:cNvPr id="27" name="ïṧḷíḑè">
                <a:extLst>
                  <a:ext uri="{FF2B5EF4-FFF2-40B4-BE49-F238E27FC236}">
                    <a16:creationId xmlns:a16="http://schemas.microsoft.com/office/drawing/2014/main" id="{1E6C4472-04E0-4414-BB88-CAA67673ABD1}"/>
                  </a:ext>
                </a:extLst>
              </p:cNvPr>
              <p:cNvSpPr txBox="1"/>
              <p:nvPr/>
            </p:nvSpPr>
            <p:spPr bwMode="auto">
              <a:xfrm>
                <a:off x="669925" y="2112827"/>
                <a:ext cx="312247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此处输入标题</a:t>
                </a:r>
                <a:endParaRPr lang="en-US" altLang="zh-CN" sz="2000" b="1" dirty="0"/>
              </a:p>
            </p:txBody>
          </p:sp>
        </p:grpSp>
        <p:grpSp>
          <p:nvGrpSpPr>
            <p:cNvPr id="23" name="îS1îďé">
              <a:extLst>
                <a:ext uri="{FF2B5EF4-FFF2-40B4-BE49-F238E27FC236}">
                  <a16:creationId xmlns:a16="http://schemas.microsoft.com/office/drawing/2014/main" id="{B6C675C6-A21F-439B-9FCE-A250F7606707}"/>
                </a:ext>
              </a:extLst>
            </p:cNvPr>
            <p:cNvGrpSpPr/>
            <p:nvPr/>
          </p:nvGrpSpPr>
          <p:grpSpPr>
            <a:xfrm>
              <a:off x="660400" y="5082925"/>
              <a:ext cx="3405795" cy="1051175"/>
              <a:chOff x="799772" y="4933343"/>
              <a:chExt cx="3176147" cy="1051175"/>
            </a:xfrm>
          </p:grpSpPr>
          <p:sp>
            <p:nvSpPr>
              <p:cNvPr id="24" name="îśļîdè">
                <a:extLst>
                  <a:ext uri="{FF2B5EF4-FFF2-40B4-BE49-F238E27FC236}">
                    <a16:creationId xmlns:a16="http://schemas.microsoft.com/office/drawing/2014/main" id="{53C084BB-CF0B-471F-9009-3D061584AB8B}"/>
                  </a:ext>
                </a:extLst>
              </p:cNvPr>
              <p:cNvSpPr/>
              <p:nvPr/>
            </p:nvSpPr>
            <p:spPr bwMode="auto">
              <a:xfrm>
                <a:off x="799772" y="5375148"/>
                <a:ext cx="3176146" cy="6093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600" dirty="0"/>
                  <a:t>通过复制您的文本后，在此框中选择粘贴。</a:t>
                </a:r>
                <a:r>
                  <a:rPr lang="en-US" altLang="zh-CN" sz="1600" dirty="0"/>
                  <a:t> </a:t>
                </a:r>
              </a:p>
              <a:p>
                <a:pPr marL="171450" indent="-17145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……</a:t>
                </a:r>
                <a:endParaRPr lang="zh-CN" altLang="en-US" sz="1600" dirty="0"/>
              </a:p>
            </p:txBody>
          </p:sp>
          <p:sp>
            <p:nvSpPr>
              <p:cNvPr id="25" name="î$ľiḍe">
                <a:extLst>
                  <a:ext uri="{FF2B5EF4-FFF2-40B4-BE49-F238E27FC236}">
                    <a16:creationId xmlns:a16="http://schemas.microsoft.com/office/drawing/2014/main" id="{A3553F11-A43B-40C7-AB5D-652C6B9B1115}"/>
                  </a:ext>
                </a:extLst>
              </p:cNvPr>
              <p:cNvSpPr txBox="1"/>
              <p:nvPr/>
            </p:nvSpPr>
            <p:spPr bwMode="auto">
              <a:xfrm>
                <a:off x="799772" y="4933343"/>
                <a:ext cx="31761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此处输入标题</a:t>
                </a:r>
                <a:endParaRPr lang="en-US" altLang="zh-CN" sz="2000" b="1" dirty="0"/>
              </a:p>
            </p:txBody>
          </p:sp>
        </p:grp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D39AD90-C43A-4B4A-A849-A73A2AD16F6B}"/>
              </a:ext>
            </a:extLst>
          </p:cNvPr>
          <p:cNvGrpSpPr/>
          <p:nvPr/>
        </p:nvGrpSpPr>
        <p:grpSpPr>
          <a:xfrm>
            <a:off x="943430" y="-203200"/>
            <a:ext cx="3657859" cy="1725947"/>
            <a:chOff x="943430" y="-203200"/>
            <a:chExt cx="3657859" cy="1725947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0E5B594-8F8A-4C94-9F32-5F1F5CA7D04D}"/>
                </a:ext>
              </a:extLst>
            </p:cNvPr>
            <p:cNvSpPr/>
            <p:nvPr/>
          </p:nvSpPr>
          <p:spPr>
            <a:xfrm>
              <a:off x="943430" y="-203200"/>
              <a:ext cx="638628" cy="1725947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îṥlide">
              <a:extLst>
                <a:ext uri="{FF2B5EF4-FFF2-40B4-BE49-F238E27FC236}">
                  <a16:creationId xmlns:a16="http://schemas.microsoft.com/office/drawing/2014/main" id="{4E91072D-0376-4483-9FD9-3B8C481D7BE0}"/>
                </a:ext>
              </a:extLst>
            </p:cNvPr>
            <p:cNvSpPr/>
            <p:nvPr/>
          </p:nvSpPr>
          <p:spPr>
            <a:xfrm>
              <a:off x="1714478" y="909948"/>
              <a:ext cx="2886811" cy="346648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800" b="1" dirty="0">
                  <a:solidFill>
                    <a:schemeClr val="accent4"/>
                  </a:solidFill>
                </a:rPr>
                <a:t>此处输入标题</a:t>
              </a:r>
              <a:endParaRPr lang="en-US" altLang="zh-CN" sz="2800" b="1" dirty="0">
                <a:solidFill>
                  <a:schemeClr val="accent4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3CD9021-1491-4F26-BD4A-EC3BE88A7FC4}"/>
                </a:ext>
              </a:extLst>
            </p:cNvPr>
            <p:cNvSpPr/>
            <p:nvPr/>
          </p:nvSpPr>
          <p:spPr>
            <a:xfrm>
              <a:off x="1282037" y="882755"/>
              <a:ext cx="432441" cy="401035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2767142"/>
      </p:ext>
    </p:extLst>
  </p:cSld>
  <p:clrMapOvr>
    <a:masterClrMapping/>
  </p:clrMapOvr>
  <p:transition spd="slow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D2AFB7D1-DC26-475F-BF8D-47127C4E160A}"/>
              </a:ext>
            </a:extLst>
          </p:cNvPr>
          <p:cNvSpPr txBox="1"/>
          <p:nvPr/>
        </p:nvSpPr>
        <p:spPr>
          <a:xfrm>
            <a:off x="8450825" y="636113"/>
            <a:ext cx="2969841" cy="1015663"/>
          </a:xfrm>
          <a:prstGeom prst="rect">
            <a:avLst/>
          </a:prstGeom>
          <a:noFill/>
          <a:ln>
            <a:solidFill>
              <a:srgbClr val="D2D2D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636162"/>
                </a:solidFill>
                <a:cs typeface="+mn-ea"/>
                <a:sym typeface="+mn-lt"/>
              </a:rPr>
              <a:t>LOGO</a:t>
            </a:r>
            <a:endParaRPr lang="zh-CN" altLang="en-US" sz="6000" b="1" dirty="0">
              <a:solidFill>
                <a:srgbClr val="636162"/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BEA0299-18A1-421C-B83C-1A3C68C8D10E}"/>
              </a:ext>
            </a:extLst>
          </p:cNvPr>
          <p:cNvSpPr txBox="1"/>
          <p:nvPr/>
        </p:nvSpPr>
        <p:spPr>
          <a:xfrm>
            <a:off x="773517" y="2317458"/>
            <a:ext cx="7199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tx2"/>
                </a:solidFill>
                <a:cs typeface="+mn-ea"/>
                <a:sym typeface="+mn-lt"/>
              </a:rPr>
              <a:t>谢谢您的观看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E250018-C426-4B15-9D15-578DDBBB1705}"/>
              </a:ext>
            </a:extLst>
          </p:cNvPr>
          <p:cNvSpPr txBox="1"/>
          <p:nvPr/>
        </p:nvSpPr>
        <p:spPr>
          <a:xfrm>
            <a:off x="773517" y="3042913"/>
            <a:ext cx="8314727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A1A0A6"/>
                </a:solidFill>
              </a:rPr>
              <a:t>汇报人：千库网     汇报时间：</a:t>
            </a:r>
            <a:r>
              <a:rPr lang="en-US" altLang="zh-CN" sz="2400" b="1" dirty="0">
                <a:solidFill>
                  <a:srgbClr val="A1A0A6"/>
                </a:solidFill>
              </a:rPr>
              <a:t>XXXXXX</a:t>
            </a:r>
            <a:endParaRPr lang="zh-CN" altLang="en-US" sz="2400" b="1" dirty="0">
              <a:solidFill>
                <a:srgbClr val="A1A0A6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DC3AAE-5F92-4051-A4BD-30385B6A79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9257"/>
          <a:stretch/>
        </p:blipFill>
        <p:spPr>
          <a:xfrm>
            <a:off x="5651268" y="3189419"/>
            <a:ext cx="5917859" cy="30729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F5A9FF-1B3B-4BFB-B0FB-F151667D5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7583" b="29257"/>
          <a:stretch/>
        </p:blipFill>
        <p:spPr>
          <a:xfrm>
            <a:off x="590413" y="3189419"/>
            <a:ext cx="5469075" cy="307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94953"/>
      </p:ext>
    </p:extLst>
  </p:cSld>
  <p:clrMapOvr>
    <a:masterClrMapping/>
  </p:clrMapOvr>
  <p:transition spd="slow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4BAEBAC-C233-40F0-8B93-2EBE67434A3F}"/>
              </a:ext>
            </a:extLst>
          </p:cNvPr>
          <p:cNvSpPr txBox="1"/>
          <p:nvPr/>
        </p:nvSpPr>
        <p:spPr>
          <a:xfrm>
            <a:off x="1652955" y="1169378"/>
            <a:ext cx="902428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0083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感谢您下载千库网平台上提供的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作品，为了您和千库网以及原创作者的利益，请勿复制、传播、销售，否则将承担法律责任！千库网将对作品进行维权，按照传播下载次数进行十倍的索取赔偿！</a:t>
            </a:r>
            <a:endParaRPr lang="en-US" altLang="zh-CN" sz="1200" dirty="0">
              <a:solidFill>
                <a:srgbClr val="0083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0083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在千库网出售的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的保护，作品的所有权、版权和著作权归千库网所有，您下载的是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不得将千库网的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en-US" altLang="zh-CN" sz="1200" dirty="0">
              <a:solidFill>
                <a:srgbClr val="0083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0083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3C42C3-F35F-464D-A0D1-5A1EAA6EFB83}"/>
              </a:ext>
            </a:extLst>
          </p:cNvPr>
          <p:cNvSpPr txBox="1"/>
          <p:nvPr/>
        </p:nvSpPr>
        <p:spPr>
          <a:xfrm>
            <a:off x="1652955" y="4719489"/>
            <a:ext cx="7297081" cy="36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更多精品</a:t>
            </a:r>
            <a:r>
              <a:rPr lang="en-US" altLang="zh-CN" b="1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PPT</a:t>
            </a:r>
            <a:r>
              <a:rPr lang="zh-CN" altLang="en-US" b="1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模板：</a:t>
            </a:r>
            <a:r>
              <a:rPr lang="en-US" altLang="zh-CN" b="1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http://588ku.com/ppt/</a:t>
            </a:r>
            <a:endParaRPr lang="zh-CN" altLang="en-US" b="1" dirty="0">
              <a:solidFill>
                <a:srgbClr val="0083E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1805782"/>
      </p:ext>
    </p:extLst>
  </p:cSld>
  <p:clrMapOvr>
    <a:masterClrMapping/>
  </p:clrMapOvr>
  <p:transition spd="slow" advTm="3000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F2C5923-A958-434A-AA91-C9768B3D828B}"/>
              </a:ext>
            </a:extLst>
          </p:cNvPr>
          <p:cNvSpPr txBox="1"/>
          <p:nvPr/>
        </p:nvSpPr>
        <p:spPr>
          <a:xfrm>
            <a:off x="8194420" y="1112413"/>
            <a:ext cx="3068664" cy="1200329"/>
          </a:xfrm>
          <a:prstGeom prst="rect">
            <a:avLst/>
          </a:prstGeom>
          <a:noFill/>
          <a:ln>
            <a:solidFill>
              <a:srgbClr val="D2D2D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rgbClr val="636162"/>
                </a:solidFill>
                <a:cs typeface="+mn-ea"/>
                <a:sym typeface="+mn-lt"/>
              </a:rPr>
              <a:t>LOGO</a:t>
            </a:r>
            <a:endParaRPr lang="zh-CN" altLang="en-US" sz="7200" b="1" dirty="0">
              <a:solidFill>
                <a:srgbClr val="636162"/>
              </a:solidFill>
              <a:cs typeface="+mn-ea"/>
              <a:sym typeface="+mn-lt"/>
            </a:endParaRPr>
          </a:p>
        </p:txBody>
      </p:sp>
      <p:sp>
        <p:nvSpPr>
          <p:cNvPr id="27" name="işlîdè">
            <a:extLst>
              <a:ext uri="{FF2B5EF4-FFF2-40B4-BE49-F238E27FC236}">
                <a16:creationId xmlns:a16="http://schemas.microsoft.com/office/drawing/2014/main" id="{DC9CA2A2-F873-43B0-AB2D-47698B303986}"/>
              </a:ext>
            </a:extLst>
          </p:cNvPr>
          <p:cNvSpPr txBox="1"/>
          <p:nvPr/>
        </p:nvSpPr>
        <p:spPr>
          <a:xfrm>
            <a:off x="1567543" y="3673975"/>
            <a:ext cx="8853714" cy="8870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zh-CN" altLang="en-US" dirty="0"/>
              <a:t>通过复制您的文本后，在此框中选择粘贴。通过复制您的文本后，在此框中选择粘贴。通过复制您的文本后，在此框中选择粘贴。通过复制您的文本后，在此框中选择粘贴。</a:t>
            </a:r>
            <a:endParaRPr lang="en-US" altLang="zh-CN" dirty="0"/>
          </a:p>
          <a:p>
            <a:pPr>
              <a:buSzPct val="25000"/>
            </a:pPr>
            <a:r>
              <a:rPr lang="zh-CN" altLang="en-US" dirty="0"/>
              <a:t>通过复制您的文本后，在此框中选择粘贴。通过复制您的文本后，在此框中选择粘贴。</a:t>
            </a:r>
            <a:endParaRPr lang="en-US" altLang="zh-CN" dirty="0"/>
          </a:p>
          <a:p>
            <a:pPr>
              <a:buSzPct val="25000"/>
            </a:pPr>
            <a:endParaRPr lang="en-US" altLang="zh-CN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207B963-82E2-4BD7-AF01-19EE1564CC31}"/>
              </a:ext>
            </a:extLst>
          </p:cNvPr>
          <p:cNvGrpSpPr/>
          <p:nvPr/>
        </p:nvGrpSpPr>
        <p:grpSpPr>
          <a:xfrm>
            <a:off x="1349830" y="-159656"/>
            <a:ext cx="4439838" cy="7017656"/>
            <a:chOff x="1349830" y="-159656"/>
            <a:chExt cx="4439838" cy="701765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D14BA08-82D5-4762-A2B9-45C2B0A92EBC}"/>
                </a:ext>
              </a:extLst>
            </p:cNvPr>
            <p:cNvSpPr/>
            <p:nvPr/>
          </p:nvSpPr>
          <p:spPr>
            <a:xfrm>
              <a:off x="1567543" y="5522683"/>
              <a:ext cx="1335314" cy="1335317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95DD870-DF4B-4923-8B65-47A24BA6F5A0}"/>
                </a:ext>
              </a:extLst>
            </p:cNvPr>
            <p:cNvGrpSpPr/>
            <p:nvPr/>
          </p:nvGrpSpPr>
          <p:grpSpPr>
            <a:xfrm>
              <a:off x="1349830" y="-159656"/>
              <a:ext cx="4439838" cy="3444105"/>
              <a:chOff x="1349830" y="-159656"/>
              <a:chExt cx="4439838" cy="3444105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6314ABC-DD45-45FA-9A6F-61C2740CFC38}"/>
                  </a:ext>
                </a:extLst>
              </p:cNvPr>
              <p:cNvSpPr/>
              <p:nvPr/>
            </p:nvSpPr>
            <p:spPr>
              <a:xfrm>
                <a:off x="1567543" y="-159656"/>
                <a:ext cx="1335314" cy="3241764"/>
              </a:xfrm>
              <a:prstGeom prst="rect">
                <a:avLst/>
              </a:prstGeom>
              <a:ln w="57150">
                <a:solidFill>
                  <a:srgbClr val="FAF4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AD84A95-9BF2-4781-A501-1B299E7BF1F3}"/>
                  </a:ext>
                </a:extLst>
              </p:cNvPr>
              <p:cNvSpPr txBox="1"/>
              <p:nvPr/>
            </p:nvSpPr>
            <p:spPr>
              <a:xfrm>
                <a:off x="1349830" y="1422401"/>
                <a:ext cx="177074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500" b="1" dirty="0">
                    <a:solidFill>
                      <a:schemeClr val="bg1"/>
                    </a:solidFill>
                  </a:rPr>
                  <a:t>1</a:t>
                </a:r>
                <a:endParaRPr lang="zh-CN" altLang="en-US" sz="1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îṥlide">
                <a:extLst>
                  <a:ext uri="{FF2B5EF4-FFF2-40B4-BE49-F238E27FC236}">
                    <a16:creationId xmlns:a16="http://schemas.microsoft.com/office/drawing/2014/main" id="{49A991E9-ABD9-4731-89D8-3B4AF27A9B3D}"/>
                  </a:ext>
                </a:extLst>
              </p:cNvPr>
              <p:cNvSpPr/>
              <p:nvPr/>
            </p:nvSpPr>
            <p:spPr>
              <a:xfrm>
                <a:off x="2902857" y="2616376"/>
                <a:ext cx="2886811" cy="346648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4000" b="1" dirty="0">
                    <a:solidFill>
                      <a:schemeClr val="tx2"/>
                    </a:solidFill>
                  </a:rPr>
                  <a:t>企业介绍</a:t>
                </a:r>
                <a:endParaRPr lang="en-US" altLang="zh-CN" sz="4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C3BB948-5957-424C-8E79-EEB50E2FC861}"/>
                  </a:ext>
                </a:extLst>
              </p:cNvPr>
              <p:cNvSpPr/>
              <p:nvPr/>
            </p:nvSpPr>
            <p:spPr>
              <a:xfrm>
                <a:off x="294639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62C60154-B568-4E39-A38D-536E79E3245E}"/>
                  </a:ext>
                </a:extLst>
              </p:cNvPr>
              <p:cNvSpPr/>
              <p:nvPr/>
            </p:nvSpPr>
            <p:spPr>
              <a:xfrm>
                <a:off x="327402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19850EC9-61E2-4836-B5B1-B7C3F4CC4E2C}"/>
                  </a:ext>
                </a:extLst>
              </p:cNvPr>
              <p:cNvSpPr/>
              <p:nvPr/>
            </p:nvSpPr>
            <p:spPr>
              <a:xfrm>
                <a:off x="360165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FC544DE-B736-4AEF-9877-74D5347AA7A2}"/>
                  </a:ext>
                </a:extLst>
              </p:cNvPr>
              <p:cNvSpPr/>
              <p:nvPr/>
            </p:nvSpPr>
            <p:spPr>
              <a:xfrm>
                <a:off x="392928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92FFFCA-8353-4901-B763-EFA02D83A986}"/>
                  </a:ext>
                </a:extLst>
              </p:cNvPr>
              <p:cNvSpPr/>
              <p:nvPr/>
            </p:nvSpPr>
            <p:spPr>
              <a:xfrm>
                <a:off x="425691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DF1D1F0A-C4C3-420F-9A73-542E733784CF}"/>
                  </a:ext>
                </a:extLst>
              </p:cNvPr>
              <p:cNvSpPr/>
              <p:nvPr/>
            </p:nvSpPr>
            <p:spPr>
              <a:xfrm>
                <a:off x="458454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BB1E71A-904F-4621-B13E-7250F12A4EA3}"/>
                  </a:ext>
                </a:extLst>
              </p:cNvPr>
              <p:cNvSpPr/>
              <p:nvPr/>
            </p:nvSpPr>
            <p:spPr>
              <a:xfrm>
                <a:off x="491217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1DEBFE7-EA9C-46CF-A65C-737F9EC8DC64}"/>
                  </a:ext>
                </a:extLst>
              </p:cNvPr>
              <p:cNvSpPr/>
              <p:nvPr/>
            </p:nvSpPr>
            <p:spPr>
              <a:xfrm>
                <a:off x="523980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8770368"/>
      </p:ext>
    </p:extLst>
  </p:cSld>
  <p:clrMapOvr>
    <a:masterClrMapping/>
  </p:clrMapOvr>
  <p:transition spd="slow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4934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6D9FE55-919C-445E-BBDE-1FED0231D7C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24139" y="2044865"/>
            <a:ext cx="10907579" cy="3203124"/>
            <a:chOff x="667681" y="2044865"/>
            <a:chExt cx="10907579" cy="3203124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71EDDDCF-57D3-46B2-8B7E-9566ABC028B1}"/>
                </a:ext>
              </a:extLst>
            </p:cNvPr>
            <p:cNvCxnSpPr>
              <a:cxnSpLocks/>
            </p:cNvCxnSpPr>
            <p:nvPr/>
          </p:nvCxnSpPr>
          <p:spPr>
            <a:xfrm>
              <a:off x="7226079" y="3645024"/>
              <a:ext cx="4294409" cy="0"/>
            </a:xfrm>
            <a:prstGeom prst="line">
              <a:avLst/>
            </a:prstGeom>
            <a:ln w="19050"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išľíḋé">
              <a:extLst>
                <a:ext uri="{FF2B5EF4-FFF2-40B4-BE49-F238E27FC236}">
                  <a16:creationId xmlns:a16="http://schemas.microsoft.com/office/drawing/2014/main" id="{0686B4BC-3985-4769-AD05-261498CC3859}"/>
                </a:ext>
              </a:extLst>
            </p:cNvPr>
            <p:cNvSpPr/>
            <p:nvPr/>
          </p:nvSpPr>
          <p:spPr>
            <a:xfrm>
              <a:off x="4994650" y="2635703"/>
              <a:ext cx="2021449" cy="202144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" name="iṡľídé">
              <a:extLst>
                <a:ext uri="{FF2B5EF4-FFF2-40B4-BE49-F238E27FC236}">
                  <a16:creationId xmlns:a16="http://schemas.microsoft.com/office/drawing/2014/main" id="{4403B507-0795-4E77-9E89-C70252DD608C}"/>
                </a:ext>
              </a:extLst>
            </p:cNvPr>
            <p:cNvSpPr/>
            <p:nvPr/>
          </p:nvSpPr>
          <p:spPr>
            <a:xfrm flipH="1" flipV="1">
              <a:off x="4403812" y="2044865"/>
              <a:ext cx="3203125" cy="3203124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" name="îSľíḑê">
              <a:extLst>
                <a:ext uri="{FF2B5EF4-FFF2-40B4-BE49-F238E27FC236}">
                  <a16:creationId xmlns:a16="http://schemas.microsoft.com/office/drawing/2014/main" id="{75EF3931-4A82-47E3-B785-813444DB9716}"/>
                </a:ext>
              </a:extLst>
            </p:cNvPr>
            <p:cNvSpPr/>
            <p:nvPr/>
          </p:nvSpPr>
          <p:spPr>
            <a:xfrm rot="18900000" flipH="1" flipV="1">
              <a:off x="6882554" y="2569972"/>
              <a:ext cx="658106" cy="56733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grpSp>
          <p:nvGrpSpPr>
            <p:cNvPr id="8" name="îṣľíḑe">
              <a:extLst>
                <a:ext uri="{FF2B5EF4-FFF2-40B4-BE49-F238E27FC236}">
                  <a16:creationId xmlns:a16="http://schemas.microsoft.com/office/drawing/2014/main" id="{678A2CCF-78EE-4D15-B01E-8139ED99D4FA}"/>
                </a:ext>
              </a:extLst>
            </p:cNvPr>
            <p:cNvGrpSpPr/>
            <p:nvPr/>
          </p:nvGrpSpPr>
          <p:grpSpPr>
            <a:xfrm>
              <a:off x="4403812" y="2044865"/>
              <a:ext cx="3203125" cy="3203124"/>
              <a:chOff x="3029446" y="2446284"/>
              <a:chExt cx="3073942" cy="3073942"/>
            </a:xfrm>
            <a:solidFill>
              <a:schemeClr val="accent2"/>
            </a:solidFill>
          </p:grpSpPr>
          <p:sp>
            <p:nvSpPr>
              <p:cNvPr id="83" name="îṥḷïdè">
                <a:extLst>
                  <a:ext uri="{FF2B5EF4-FFF2-40B4-BE49-F238E27FC236}">
                    <a16:creationId xmlns:a16="http://schemas.microsoft.com/office/drawing/2014/main" id="{66EDF4BC-7686-4A44-9DD6-8B68EFACD40A}"/>
                  </a:ext>
                </a:extLst>
              </p:cNvPr>
              <p:cNvSpPr/>
              <p:nvPr/>
            </p:nvSpPr>
            <p:spPr>
              <a:xfrm>
                <a:off x="3029446" y="2446284"/>
                <a:ext cx="3073942" cy="3073942"/>
              </a:xfrm>
              <a:prstGeom prst="blockArc">
                <a:avLst>
                  <a:gd name="adj1" fmla="val 21599999"/>
                  <a:gd name="adj2" fmla="val 8180671"/>
                  <a:gd name="adj3" fmla="val 119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4" name="ïṥ1ïḓê">
                <a:extLst>
                  <a:ext uri="{FF2B5EF4-FFF2-40B4-BE49-F238E27FC236}">
                    <a16:creationId xmlns:a16="http://schemas.microsoft.com/office/drawing/2014/main" id="{828ADEC3-ABD1-4B84-A13C-48E5064A78C3}"/>
                  </a:ext>
                </a:extLst>
              </p:cNvPr>
              <p:cNvSpPr/>
              <p:nvPr/>
            </p:nvSpPr>
            <p:spPr>
              <a:xfrm rot="8100000" flipV="1">
                <a:off x="3100799" y="4487660"/>
                <a:ext cx="631564" cy="54445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  <a:endParaRPr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266CCC4-238C-444C-AA56-846B9335C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000" y="3634391"/>
              <a:ext cx="4033836" cy="0"/>
            </a:xfrm>
            <a:prstGeom prst="line">
              <a:avLst/>
            </a:prstGeom>
            <a:ln w="19050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íSļïde">
              <a:extLst>
                <a:ext uri="{FF2B5EF4-FFF2-40B4-BE49-F238E27FC236}">
                  <a16:creationId xmlns:a16="http://schemas.microsoft.com/office/drawing/2014/main" id="{1FC15A15-02F9-4BF5-B8A8-41956093D191}"/>
                </a:ext>
              </a:extLst>
            </p:cNvPr>
            <p:cNvGrpSpPr/>
            <p:nvPr/>
          </p:nvGrpSpPr>
          <p:grpSpPr>
            <a:xfrm>
              <a:off x="669925" y="2044865"/>
              <a:ext cx="2959241" cy="1381721"/>
              <a:chOff x="669925" y="1758275"/>
              <a:chExt cx="3167171" cy="1381721"/>
            </a:xfrm>
          </p:grpSpPr>
          <p:sp>
            <p:nvSpPr>
              <p:cNvPr id="81" name="ísľîḑê">
                <a:extLst>
                  <a:ext uri="{FF2B5EF4-FFF2-40B4-BE49-F238E27FC236}">
                    <a16:creationId xmlns:a16="http://schemas.microsoft.com/office/drawing/2014/main" id="{2551150D-1B34-44EA-A781-C01E23C356AE}"/>
                  </a:ext>
                </a:extLst>
              </p:cNvPr>
              <p:cNvSpPr txBox="1"/>
              <p:nvPr/>
            </p:nvSpPr>
            <p:spPr>
              <a:xfrm>
                <a:off x="724445" y="2205039"/>
                <a:ext cx="3112651" cy="934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  <a:p>
                <a:pPr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en-US" altLang="zh-CN" sz="1600" dirty="0"/>
                  <a:t>…...</a:t>
                </a:r>
                <a:endParaRPr lang="zh-CN" altLang="en-US" sz="1600" dirty="0"/>
              </a:p>
            </p:txBody>
          </p:sp>
          <p:sp>
            <p:nvSpPr>
              <p:cNvPr id="82" name="ïšḷîḍé">
                <a:extLst>
                  <a:ext uri="{FF2B5EF4-FFF2-40B4-BE49-F238E27FC236}">
                    <a16:creationId xmlns:a16="http://schemas.microsoft.com/office/drawing/2014/main" id="{BD65F5B3-F639-4619-824F-04E68C61D8FE}"/>
                  </a:ext>
                </a:extLst>
              </p:cNvPr>
              <p:cNvSpPr/>
              <p:nvPr/>
            </p:nvSpPr>
            <p:spPr>
              <a:xfrm>
                <a:off x="669925" y="1758275"/>
                <a:ext cx="3112651" cy="446763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/>
                <a:r>
                  <a:rPr lang="zh-CN" altLang="en-US" sz="2000" b="1" dirty="0"/>
                  <a:t>此处输入标题</a:t>
                </a:r>
              </a:p>
            </p:txBody>
          </p:sp>
        </p:grpSp>
        <p:grpSp>
          <p:nvGrpSpPr>
            <p:cNvPr id="11" name="ïşľiḑê">
              <a:extLst>
                <a:ext uri="{FF2B5EF4-FFF2-40B4-BE49-F238E27FC236}">
                  <a16:creationId xmlns:a16="http://schemas.microsoft.com/office/drawing/2014/main" id="{F69DA4F5-AB22-42E8-BD0E-96483943DB9E}"/>
                </a:ext>
              </a:extLst>
            </p:cNvPr>
            <p:cNvGrpSpPr/>
            <p:nvPr/>
          </p:nvGrpSpPr>
          <p:grpSpPr>
            <a:xfrm>
              <a:off x="8616019" y="3866268"/>
              <a:ext cx="2959241" cy="1381721"/>
              <a:chOff x="669925" y="1758275"/>
              <a:chExt cx="3167171" cy="1381721"/>
            </a:xfrm>
          </p:grpSpPr>
          <p:sp>
            <p:nvSpPr>
              <p:cNvPr id="79" name="iṡḷîďè">
                <a:extLst>
                  <a:ext uri="{FF2B5EF4-FFF2-40B4-BE49-F238E27FC236}">
                    <a16:creationId xmlns:a16="http://schemas.microsoft.com/office/drawing/2014/main" id="{0D990855-41F0-42D7-970F-9B32B800FDBA}"/>
                  </a:ext>
                </a:extLst>
              </p:cNvPr>
              <p:cNvSpPr txBox="1"/>
              <p:nvPr/>
            </p:nvSpPr>
            <p:spPr>
              <a:xfrm>
                <a:off x="724445" y="2205039"/>
                <a:ext cx="3112651" cy="934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  <a:p>
                <a:pPr algn="r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en-US" altLang="zh-CN" sz="1600" dirty="0"/>
                  <a:t>…...</a:t>
                </a:r>
                <a:endParaRPr lang="zh-CN" altLang="en-US" sz="1600" dirty="0"/>
              </a:p>
            </p:txBody>
          </p:sp>
          <p:sp>
            <p:nvSpPr>
              <p:cNvPr id="80" name="îṩľíḑe">
                <a:extLst>
                  <a:ext uri="{FF2B5EF4-FFF2-40B4-BE49-F238E27FC236}">
                    <a16:creationId xmlns:a16="http://schemas.microsoft.com/office/drawing/2014/main" id="{78B26322-2605-4CE8-93D7-35FC58AEECFC}"/>
                  </a:ext>
                </a:extLst>
              </p:cNvPr>
              <p:cNvSpPr/>
              <p:nvPr/>
            </p:nvSpPr>
            <p:spPr>
              <a:xfrm>
                <a:off x="669925" y="1758275"/>
                <a:ext cx="3112651" cy="446763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r"/>
                <a:r>
                  <a:rPr lang="zh-CN" altLang="en-US" sz="2000" b="1" dirty="0"/>
                  <a:t>此处输入标题</a:t>
                </a:r>
              </a:p>
            </p:txBody>
          </p:sp>
        </p:grpSp>
        <p:sp>
          <p:nvSpPr>
            <p:cNvPr id="12" name="iṩḷiḍé">
              <a:extLst>
                <a:ext uri="{FF2B5EF4-FFF2-40B4-BE49-F238E27FC236}">
                  <a16:creationId xmlns:a16="http://schemas.microsoft.com/office/drawing/2014/main" id="{434C3B4C-4D6A-4110-A686-7FB8E477F11A}"/>
                </a:ext>
              </a:extLst>
            </p:cNvPr>
            <p:cNvSpPr/>
            <p:nvPr/>
          </p:nvSpPr>
          <p:spPr bwMode="auto">
            <a:xfrm>
              <a:off x="928005" y="3963383"/>
              <a:ext cx="354032" cy="365242"/>
            </a:xfrm>
            <a:custGeom>
              <a:avLst/>
              <a:gdLst>
                <a:gd name="connsiteX0" fmla="*/ 437277 w 581518"/>
                <a:gd name="connsiteY0" fmla="*/ 409440 h 599930"/>
                <a:gd name="connsiteX1" fmla="*/ 396550 w 581518"/>
                <a:gd name="connsiteY1" fmla="*/ 450118 h 599930"/>
                <a:gd name="connsiteX2" fmla="*/ 437277 w 581518"/>
                <a:gd name="connsiteY2" fmla="*/ 490795 h 599930"/>
                <a:gd name="connsiteX3" fmla="*/ 478005 w 581518"/>
                <a:gd name="connsiteY3" fmla="*/ 450118 h 599930"/>
                <a:gd name="connsiteX4" fmla="*/ 437277 w 581518"/>
                <a:gd name="connsiteY4" fmla="*/ 409440 h 599930"/>
                <a:gd name="connsiteX5" fmla="*/ 144240 w 581518"/>
                <a:gd name="connsiteY5" fmla="*/ 409440 h 599930"/>
                <a:gd name="connsiteX6" fmla="*/ 103513 w 581518"/>
                <a:gd name="connsiteY6" fmla="*/ 450118 h 599930"/>
                <a:gd name="connsiteX7" fmla="*/ 144240 w 581518"/>
                <a:gd name="connsiteY7" fmla="*/ 490795 h 599930"/>
                <a:gd name="connsiteX8" fmla="*/ 184967 w 581518"/>
                <a:gd name="connsiteY8" fmla="*/ 450118 h 599930"/>
                <a:gd name="connsiteX9" fmla="*/ 144240 w 581518"/>
                <a:gd name="connsiteY9" fmla="*/ 409440 h 599930"/>
                <a:gd name="connsiteX10" fmla="*/ 227681 w 581518"/>
                <a:gd name="connsiteY10" fmla="*/ 234825 h 599930"/>
                <a:gd name="connsiteX11" fmla="*/ 159140 w 581518"/>
                <a:gd name="connsiteY11" fmla="*/ 296337 h 599930"/>
                <a:gd name="connsiteX12" fmla="*/ 154173 w 581518"/>
                <a:gd name="connsiteY12" fmla="*/ 344952 h 599930"/>
                <a:gd name="connsiteX13" fmla="*/ 427344 w 581518"/>
                <a:gd name="connsiteY13" fmla="*/ 344952 h 599930"/>
                <a:gd name="connsiteX14" fmla="*/ 422377 w 581518"/>
                <a:gd name="connsiteY14" fmla="*/ 296337 h 599930"/>
                <a:gd name="connsiteX15" fmla="*/ 353836 w 581518"/>
                <a:gd name="connsiteY15" fmla="*/ 234825 h 599930"/>
                <a:gd name="connsiteX16" fmla="*/ 346883 w 581518"/>
                <a:gd name="connsiteY16" fmla="*/ 234825 h 599930"/>
                <a:gd name="connsiteX17" fmla="*/ 346883 w 581518"/>
                <a:gd name="connsiteY17" fmla="*/ 249707 h 599930"/>
                <a:gd name="connsiteX18" fmla="*/ 323042 w 581518"/>
                <a:gd name="connsiteY18" fmla="*/ 273518 h 599930"/>
                <a:gd name="connsiteX19" fmla="*/ 258475 w 581518"/>
                <a:gd name="connsiteY19" fmla="*/ 273518 h 599930"/>
                <a:gd name="connsiteX20" fmla="*/ 234634 w 581518"/>
                <a:gd name="connsiteY20" fmla="*/ 249707 h 599930"/>
                <a:gd name="connsiteX21" fmla="*/ 234634 w 581518"/>
                <a:gd name="connsiteY21" fmla="*/ 234825 h 599930"/>
                <a:gd name="connsiteX22" fmla="*/ 227681 w 581518"/>
                <a:gd name="connsiteY22" fmla="*/ 193155 h 599930"/>
                <a:gd name="connsiteX23" fmla="*/ 353836 w 581518"/>
                <a:gd name="connsiteY23" fmla="*/ 193155 h 599930"/>
                <a:gd name="connsiteX24" fmla="*/ 463105 w 581518"/>
                <a:gd name="connsiteY24" fmla="*/ 292369 h 599930"/>
                <a:gd name="connsiteX25" fmla="*/ 468071 w 581518"/>
                <a:gd name="connsiteY25" fmla="*/ 344952 h 599930"/>
                <a:gd name="connsiteX26" fmla="*/ 481978 w 581518"/>
                <a:gd name="connsiteY26" fmla="*/ 344952 h 599930"/>
                <a:gd name="connsiteX27" fmla="*/ 504825 w 581518"/>
                <a:gd name="connsiteY27" fmla="*/ 364794 h 599930"/>
                <a:gd name="connsiteX28" fmla="*/ 524692 w 581518"/>
                <a:gd name="connsiteY28" fmla="*/ 477898 h 599930"/>
                <a:gd name="connsiteX29" fmla="*/ 514759 w 581518"/>
                <a:gd name="connsiteY29" fmla="*/ 516591 h 599930"/>
                <a:gd name="connsiteX30" fmla="*/ 478998 w 581518"/>
                <a:gd name="connsiteY30" fmla="*/ 533457 h 599930"/>
                <a:gd name="connsiteX31" fmla="*/ 478998 w 581518"/>
                <a:gd name="connsiteY31" fmla="*/ 552308 h 599930"/>
                <a:gd name="connsiteX32" fmla="*/ 431317 w 581518"/>
                <a:gd name="connsiteY32" fmla="*/ 599930 h 599930"/>
                <a:gd name="connsiteX33" fmla="*/ 416417 w 581518"/>
                <a:gd name="connsiteY33" fmla="*/ 599930 h 599930"/>
                <a:gd name="connsiteX34" fmla="*/ 368736 w 581518"/>
                <a:gd name="connsiteY34" fmla="*/ 552308 h 599930"/>
                <a:gd name="connsiteX35" fmla="*/ 368736 w 581518"/>
                <a:gd name="connsiteY35" fmla="*/ 534449 h 599930"/>
                <a:gd name="connsiteX36" fmla="*/ 212781 w 581518"/>
                <a:gd name="connsiteY36" fmla="*/ 534449 h 599930"/>
                <a:gd name="connsiteX37" fmla="*/ 212781 w 581518"/>
                <a:gd name="connsiteY37" fmla="*/ 552308 h 599930"/>
                <a:gd name="connsiteX38" fmla="*/ 165100 w 581518"/>
                <a:gd name="connsiteY38" fmla="*/ 599930 h 599930"/>
                <a:gd name="connsiteX39" fmla="*/ 150200 w 581518"/>
                <a:gd name="connsiteY39" fmla="*/ 599930 h 599930"/>
                <a:gd name="connsiteX40" fmla="*/ 102519 w 581518"/>
                <a:gd name="connsiteY40" fmla="*/ 552308 h 599930"/>
                <a:gd name="connsiteX41" fmla="*/ 102519 w 581518"/>
                <a:gd name="connsiteY41" fmla="*/ 533457 h 599930"/>
                <a:gd name="connsiteX42" fmla="*/ 67752 w 581518"/>
                <a:gd name="connsiteY42" fmla="*/ 516591 h 599930"/>
                <a:gd name="connsiteX43" fmla="*/ 56825 w 581518"/>
                <a:gd name="connsiteY43" fmla="*/ 477898 h 599930"/>
                <a:gd name="connsiteX44" fmla="*/ 76692 w 581518"/>
                <a:gd name="connsiteY44" fmla="*/ 364794 h 599930"/>
                <a:gd name="connsiteX45" fmla="*/ 100532 w 581518"/>
                <a:gd name="connsiteY45" fmla="*/ 344952 h 599930"/>
                <a:gd name="connsiteX46" fmla="*/ 113446 w 581518"/>
                <a:gd name="connsiteY46" fmla="*/ 344952 h 599930"/>
                <a:gd name="connsiteX47" fmla="*/ 118413 w 581518"/>
                <a:gd name="connsiteY47" fmla="*/ 292369 h 599930"/>
                <a:gd name="connsiteX48" fmla="*/ 227681 w 581518"/>
                <a:gd name="connsiteY48" fmla="*/ 193155 h 599930"/>
                <a:gd name="connsiteX49" fmla="*/ 291256 w 581518"/>
                <a:gd name="connsiteY49" fmla="*/ 0 h 599930"/>
                <a:gd name="connsiteX50" fmla="*/ 324037 w 581518"/>
                <a:gd name="connsiteY50" fmla="*/ 9676 h 599930"/>
                <a:gd name="connsiteX51" fmla="*/ 566417 w 581518"/>
                <a:gd name="connsiteY51" fmla="*/ 167472 h 599930"/>
                <a:gd name="connsiteX52" fmla="*/ 576351 w 581518"/>
                <a:gd name="connsiteY52" fmla="*/ 213124 h 599930"/>
                <a:gd name="connsiteX53" fmla="*/ 548536 w 581518"/>
                <a:gd name="connsiteY53" fmla="*/ 228010 h 599930"/>
                <a:gd name="connsiteX54" fmla="*/ 530656 w 581518"/>
                <a:gd name="connsiteY54" fmla="*/ 223048 h 599930"/>
                <a:gd name="connsiteX55" fmla="*/ 291256 w 581518"/>
                <a:gd name="connsiteY55" fmla="*/ 66244 h 599930"/>
                <a:gd name="connsiteX56" fmla="*/ 50862 w 581518"/>
                <a:gd name="connsiteY56" fmla="*/ 223048 h 599930"/>
                <a:gd name="connsiteX57" fmla="*/ 5167 w 581518"/>
                <a:gd name="connsiteY57" fmla="*/ 213124 h 599930"/>
                <a:gd name="connsiteX58" fmla="*/ 15101 w 581518"/>
                <a:gd name="connsiteY58" fmla="*/ 168464 h 599930"/>
                <a:gd name="connsiteX59" fmla="*/ 258475 w 581518"/>
                <a:gd name="connsiteY59" fmla="*/ 9676 h 599930"/>
                <a:gd name="connsiteX60" fmla="*/ 291256 w 581518"/>
                <a:gd name="connsiteY60" fmla="*/ 0 h 59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1518" h="599930">
                  <a:moveTo>
                    <a:pt x="437277" y="409440"/>
                  </a:moveTo>
                  <a:cubicBezTo>
                    <a:pt x="415424" y="409440"/>
                    <a:pt x="396550" y="428291"/>
                    <a:pt x="396550" y="450118"/>
                  </a:cubicBezTo>
                  <a:cubicBezTo>
                    <a:pt x="396550" y="472937"/>
                    <a:pt x="415424" y="490795"/>
                    <a:pt x="437277" y="490795"/>
                  </a:cubicBezTo>
                  <a:cubicBezTo>
                    <a:pt x="460124" y="490795"/>
                    <a:pt x="478005" y="472937"/>
                    <a:pt x="478005" y="450118"/>
                  </a:cubicBezTo>
                  <a:cubicBezTo>
                    <a:pt x="478005" y="428291"/>
                    <a:pt x="460124" y="409440"/>
                    <a:pt x="437277" y="409440"/>
                  </a:cubicBezTo>
                  <a:close/>
                  <a:moveTo>
                    <a:pt x="144240" y="409440"/>
                  </a:moveTo>
                  <a:cubicBezTo>
                    <a:pt x="122386" y="409440"/>
                    <a:pt x="103513" y="428291"/>
                    <a:pt x="103513" y="450118"/>
                  </a:cubicBezTo>
                  <a:cubicBezTo>
                    <a:pt x="103513" y="472937"/>
                    <a:pt x="122386" y="490795"/>
                    <a:pt x="144240" y="490795"/>
                  </a:cubicBezTo>
                  <a:cubicBezTo>
                    <a:pt x="167087" y="490795"/>
                    <a:pt x="184967" y="472937"/>
                    <a:pt x="184967" y="450118"/>
                  </a:cubicBezTo>
                  <a:cubicBezTo>
                    <a:pt x="184967" y="428291"/>
                    <a:pt x="167087" y="409440"/>
                    <a:pt x="144240" y="409440"/>
                  </a:cubicBezTo>
                  <a:close/>
                  <a:moveTo>
                    <a:pt x="227681" y="234825"/>
                  </a:moveTo>
                  <a:cubicBezTo>
                    <a:pt x="191921" y="234825"/>
                    <a:pt x="163113" y="260620"/>
                    <a:pt x="159140" y="296337"/>
                  </a:cubicBezTo>
                  <a:lnTo>
                    <a:pt x="154173" y="344952"/>
                  </a:lnTo>
                  <a:lnTo>
                    <a:pt x="427344" y="344952"/>
                  </a:lnTo>
                  <a:lnTo>
                    <a:pt x="422377" y="296337"/>
                  </a:lnTo>
                  <a:cubicBezTo>
                    <a:pt x="419397" y="260620"/>
                    <a:pt x="389597" y="234825"/>
                    <a:pt x="353836" y="234825"/>
                  </a:cubicBezTo>
                  <a:lnTo>
                    <a:pt x="346883" y="234825"/>
                  </a:lnTo>
                  <a:lnTo>
                    <a:pt x="346883" y="249707"/>
                  </a:lnTo>
                  <a:cubicBezTo>
                    <a:pt x="346883" y="262605"/>
                    <a:pt x="335956" y="273518"/>
                    <a:pt x="323042" y="273518"/>
                  </a:cubicBezTo>
                  <a:lnTo>
                    <a:pt x="258475" y="273518"/>
                  </a:lnTo>
                  <a:cubicBezTo>
                    <a:pt x="245561" y="273518"/>
                    <a:pt x="234634" y="262605"/>
                    <a:pt x="234634" y="249707"/>
                  </a:cubicBezTo>
                  <a:lnTo>
                    <a:pt x="234634" y="234825"/>
                  </a:lnTo>
                  <a:close/>
                  <a:moveTo>
                    <a:pt x="227681" y="193155"/>
                  </a:moveTo>
                  <a:lnTo>
                    <a:pt x="353836" y="193155"/>
                  </a:lnTo>
                  <a:cubicBezTo>
                    <a:pt x="410457" y="193155"/>
                    <a:pt x="458138" y="235817"/>
                    <a:pt x="463105" y="292369"/>
                  </a:cubicBezTo>
                  <a:lnTo>
                    <a:pt x="468071" y="344952"/>
                  </a:lnTo>
                  <a:lnTo>
                    <a:pt x="481978" y="344952"/>
                  </a:lnTo>
                  <a:cubicBezTo>
                    <a:pt x="492905" y="344952"/>
                    <a:pt x="502838" y="353881"/>
                    <a:pt x="504825" y="364794"/>
                  </a:cubicBezTo>
                  <a:lnTo>
                    <a:pt x="524692" y="477898"/>
                  </a:lnTo>
                  <a:cubicBezTo>
                    <a:pt x="527672" y="491788"/>
                    <a:pt x="523699" y="505677"/>
                    <a:pt x="514759" y="516591"/>
                  </a:cubicBezTo>
                  <a:cubicBezTo>
                    <a:pt x="505818" y="527504"/>
                    <a:pt x="492905" y="533457"/>
                    <a:pt x="478998" y="533457"/>
                  </a:cubicBezTo>
                  <a:lnTo>
                    <a:pt x="478998" y="552308"/>
                  </a:lnTo>
                  <a:cubicBezTo>
                    <a:pt x="478998" y="579095"/>
                    <a:pt x="458138" y="599930"/>
                    <a:pt x="431317" y="599930"/>
                  </a:cubicBezTo>
                  <a:lnTo>
                    <a:pt x="416417" y="599930"/>
                  </a:lnTo>
                  <a:cubicBezTo>
                    <a:pt x="389597" y="599930"/>
                    <a:pt x="368736" y="579095"/>
                    <a:pt x="368736" y="552308"/>
                  </a:cubicBezTo>
                  <a:lnTo>
                    <a:pt x="368736" y="534449"/>
                  </a:lnTo>
                  <a:lnTo>
                    <a:pt x="212781" y="534449"/>
                  </a:lnTo>
                  <a:lnTo>
                    <a:pt x="212781" y="552308"/>
                  </a:lnTo>
                  <a:cubicBezTo>
                    <a:pt x="212781" y="579095"/>
                    <a:pt x="191921" y="599930"/>
                    <a:pt x="165100" y="599930"/>
                  </a:cubicBezTo>
                  <a:lnTo>
                    <a:pt x="150200" y="599930"/>
                  </a:lnTo>
                  <a:cubicBezTo>
                    <a:pt x="123379" y="599930"/>
                    <a:pt x="102519" y="579095"/>
                    <a:pt x="102519" y="552308"/>
                  </a:cubicBezTo>
                  <a:lnTo>
                    <a:pt x="102519" y="533457"/>
                  </a:lnTo>
                  <a:cubicBezTo>
                    <a:pt x="88612" y="533457"/>
                    <a:pt x="75699" y="527504"/>
                    <a:pt x="67752" y="516591"/>
                  </a:cubicBezTo>
                  <a:cubicBezTo>
                    <a:pt x="57819" y="505677"/>
                    <a:pt x="53845" y="491788"/>
                    <a:pt x="56825" y="477898"/>
                  </a:cubicBezTo>
                  <a:lnTo>
                    <a:pt x="76692" y="364794"/>
                  </a:lnTo>
                  <a:cubicBezTo>
                    <a:pt x="78679" y="353881"/>
                    <a:pt x="88612" y="344952"/>
                    <a:pt x="100532" y="344952"/>
                  </a:cubicBezTo>
                  <a:lnTo>
                    <a:pt x="113446" y="344952"/>
                  </a:lnTo>
                  <a:lnTo>
                    <a:pt x="118413" y="292369"/>
                  </a:lnTo>
                  <a:cubicBezTo>
                    <a:pt x="124373" y="235817"/>
                    <a:pt x="171060" y="193155"/>
                    <a:pt x="227681" y="193155"/>
                  </a:cubicBezTo>
                  <a:close/>
                  <a:moveTo>
                    <a:pt x="291256" y="0"/>
                  </a:moveTo>
                  <a:cubicBezTo>
                    <a:pt x="302680" y="0"/>
                    <a:pt x="314103" y="3226"/>
                    <a:pt x="324037" y="9676"/>
                  </a:cubicBezTo>
                  <a:lnTo>
                    <a:pt x="566417" y="167472"/>
                  </a:lnTo>
                  <a:cubicBezTo>
                    <a:pt x="581317" y="177396"/>
                    <a:pt x="586284" y="198237"/>
                    <a:pt x="576351" y="213124"/>
                  </a:cubicBezTo>
                  <a:cubicBezTo>
                    <a:pt x="570390" y="223048"/>
                    <a:pt x="559463" y="228010"/>
                    <a:pt x="548536" y="228010"/>
                  </a:cubicBezTo>
                  <a:cubicBezTo>
                    <a:pt x="542576" y="228010"/>
                    <a:pt x="536616" y="226025"/>
                    <a:pt x="530656" y="223048"/>
                  </a:cubicBezTo>
                  <a:lnTo>
                    <a:pt x="291256" y="66244"/>
                  </a:lnTo>
                  <a:lnTo>
                    <a:pt x="50862" y="223048"/>
                  </a:lnTo>
                  <a:cubicBezTo>
                    <a:pt x="35962" y="232972"/>
                    <a:pt x="15101" y="228010"/>
                    <a:pt x="5167" y="213124"/>
                  </a:cubicBezTo>
                  <a:cubicBezTo>
                    <a:pt x="-4766" y="198237"/>
                    <a:pt x="201" y="178388"/>
                    <a:pt x="15101" y="168464"/>
                  </a:cubicBezTo>
                  <a:lnTo>
                    <a:pt x="258475" y="9676"/>
                  </a:lnTo>
                  <a:cubicBezTo>
                    <a:pt x="268409" y="3226"/>
                    <a:pt x="279832" y="0"/>
                    <a:pt x="29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3" name="îśļîdê">
              <a:extLst>
                <a:ext uri="{FF2B5EF4-FFF2-40B4-BE49-F238E27FC236}">
                  <a16:creationId xmlns:a16="http://schemas.microsoft.com/office/drawing/2014/main" id="{5E061F18-4C76-4E29-80D8-2C72F13D83A5}"/>
                </a:ext>
              </a:extLst>
            </p:cNvPr>
            <p:cNvSpPr/>
            <p:nvPr/>
          </p:nvSpPr>
          <p:spPr>
            <a:xfrm>
              <a:off x="667681" y="4395467"/>
              <a:ext cx="874678" cy="400387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1"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/>
                  </a:solidFill>
                </a:rPr>
                <a:t>此处输入标题</a:t>
              </a:r>
            </a:p>
          </p:txBody>
        </p:sp>
        <p:sp>
          <p:nvSpPr>
            <p:cNvPr id="14" name="isľîḑé">
              <a:extLst>
                <a:ext uri="{FF2B5EF4-FFF2-40B4-BE49-F238E27FC236}">
                  <a16:creationId xmlns:a16="http://schemas.microsoft.com/office/drawing/2014/main" id="{974B98C3-E52C-45C3-AB90-D746A3188E34}"/>
                </a:ext>
              </a:extLst>
            </p:cNvPr>
            <p:cNvSpPr/>
            <p:nvPr/>
          </p:nvSpPr>
          <p:spPr bwMode="auto">
            <a:xfrm>
              <a:off x="2016892" y="4038926"/>
              <a:ext cx="365242" cy="214156"/>
            </a:xfrm>
            <a:custGeom>
              <a:avLst/>
              <a:gdLst>
                <a:gd name="T0" fmla="*/ 263525 w 607614"/>
                <a:gd name="T1" fmla="*/ 263525 w 607614"/>
                <a:gd name="T2" fmla="*/ 485433 h 606761"/>
                <a:gd name="T3" fmla="*/ 485433 h 606761"/>
                <a:gd name="T4" fmla="*/ 485433 h 606761"/>
                <a:gd name="T5" fmla="*/ 485433 h 606761"/>
                <a:gd name="T6" fmla="*/ 485433 h 606761"/>
                <a:gd name="T7" fmla="*/ 485433 h 606761"/>
                <a:gd name="T8" fmla="*/ 485433 h 606761"/>
                <a:gd name="T9" fmla="*/ 485433 h 606761"/>
                <a:gd name="T10" fmla="*/ 485433 h 606761"/>
                <a:gd name="T11" fmla="*/ 485433 h 606761"/>
                <a:gd name="T12" fmla="*/ 485433 h 606761"/>
                <a:gd name="T13" fmla="*/ 485433 h 606761"/>
                <a:gd name="T14" fmla="*/ 485433 h 606761"/>
                <a:gd name="T15" fmla="*/ 485433 h 606761"/>
                <a:gd name="T16" fmla="*/ 485433 h 606761"/>
                <a:gd name="T17" fmla="*/ 485433 h 606761"/>
                <a:gd name="T18" fmla="*/ 485433 h 606761"/>
                <a:gd name="T19" fmla="*/ 485433 h 606761"/>
                <a:gd name="T20" fmla="*/ 485433 h 606761"/>
                <a:gd name="T21" fmla="*/ 485433 h 606761"/>
                <a:gd name="T22" fmla="*/ 485433 h 606761"/>
                <a:gd name="T23" fmla="*/ 485433 h 606761"/>
                <a:gd name="T24" fmla="*/ 485433 h 606761"/>
                <a:gd name="T25" fmla="*/ 485433 h 606761"/>
                <a:gd name="T26" fmla="*/ 485433 h 606761"/>
                <a:gd name="T27" fmla="*/ 485433 h 606761"/>
                <a:gd name="T28" fmla="*/ 485433 h 606761"/>
                <a:gd name="T29" fmla="*/ 485433 h 606761"/>
                <a:gd name="T30" fmla="*/ 485433 h 606761"/>
                <a:gd name="T31" fmla="*/ 485433 h 606761"/>
                <a:gd name="T32" fmla="*/ 485433 h 606761"/>
                <a:gd name="T33" fmla="*/ 485433 h 606761"/>
                <a:gd name="T34" fmla="*/ 485433 h 606761"/>
                <a:gd name="T35" fmla="*/ 485433 h 606761"/>
                <a:gd name="T36" fmla="*/ 485433 h 606761"/>
                <a:gd name="T37" fmla="*/ 485433 h 606761"/>
                <a:gd name="T38" fmla="*/ 485433 h 606761"/>
                <a:gd name="T39" fmla="*/ 485433 h 606761"/>
                <a:gd name="T40" fmla="*/ 485433 h 606761"/>
                <a:gd name="T41" fmla="*/ 485433 h 606761"/>
                <a:gd name="T42" fmla="*/ 485433 h 606761"/>
                <a:gd name="T43" fmla="*/ 485433 h 606761"/>
                <a:gd name="T44" fmla="*/ 485433 h 606761"/>
                <a:gd name="T45" fmla="*/ 485433 h 606761"/>
                <a:gd name="T46" fmla="*/ 485433 h 606761"/>
                <a:gd name="T47" fmla="*/ 485433 h 606761"/>
                <a:gd name="T48" fmla="*/ 485433 h 606761"/>
                <a:gd name="T49" fmla="*/ 485433 h 606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27" h="4009">
                  <a:moveTo>
                    <a:pt x="6028" y="0"/>
                  </a:moveTo>
                  <a:cubicBezTo>
                    <a:pt x="5587" y="0"/>
                    <a:pt x="5229" y="358"/>
                    <a:pt x="5229" y="799"/>
                  </a:cubicBezTo>
                  <a:cubicBezTo>
                    <a:pt x="5229" y="985"/>
                    <a:pt x="5293" y="1157"/>
                    <a:pt x="5401" y="1293"/>
                  </a:cubicBezTo>
                  <a:lnTo>
                    <a:pt x="4559" y="2460"/>
                  </a:lnTo>
                  <a:cubicBezTo>
                    <a:pt x="4387" y="2396"/>
                    <a:pt x="4191" y="2393"/>
                    <a:pt x="4010" y="2460"/>
                  </a:cubicBezTo>
                  <a:lnTo>
                    <a:pt x="3169" y="1293"/>
                  </a:lnTo>
                  <a:cubicBezTo>
                    <a:pt x="3276" y="1157"/>
                    <a:pt x="3341" y="985"/>
                    <a:pt x="3341" y="799"/>
                  </a:cubicBezTo>
                  <a:cubicBezTo>
                    <a:pt x="3341" y="358"/>
                    <a:pt x="2982" y="0"/>
                    <a:pt x="2542" y="0"/>
                  </a:cubicBezTo>
                  <a:cubicBezTo>
                    <a:pt x="2101" y="0"/>
                    <a:pt x="1743" y="358"/>
                    <a:pt x="1743" y="799"/>
                  </a:cubicBezTo>
                  <a:cubicBezTo>
                    <a:pt x="1743" y="985"/>
                    <a:pt x="1807" y="1157"/>
                    <a:pt x="1915" y="1293"/>
                  </a:cubicBezTo>
                  <a:lnTo>
                    <a:pt x="1073" y="2460"/>
                  </a:lnTo>
                  <a:cubicBezTo>
                    <a:pt x="554" y="2269"/>
                    <a:pt x="0" y="2656"/>
                    <a:pt x="0" y="3210"/>
                  </a:cubicBezTo>
                  <a:cubicBezTo>
                    <a:pt x="0" y="3650"/>
                    <a:pt x="358" y="4009"/>
                    <a:pt x="799" y="4009"/>
                  </a:cubicBezTo>
                  <a:cubicBezTo>
                    <a:pt x="1239" y="4009"/>
                    <a:pt x="1598" y="3650"/>
                    <a:pt x="1598" y="3210"/>
                  </a:cubicBezTo>
                  <a:cubicBezTo>
                    <a:pt x="1598" y="3023"/>
                    <a:pt x="1533" y="2852"/>
                    <a:pt x="1426" y="2716"/>
                  </a:cubicBezTo>
                  <a:lnTo>
                    <a:pt x="2267" y="1549"/>
                  </a:lnTo>
                  <a:cubicBezTo>
                    <a:pt x="2439" y="1612"/>
                    <a:pt x="2635" y="1615"/>
                    <a:pt x="2816" y="1549"/>
                  </a:cubicBezTo>
                  <a:lnTo>
                    <a:pt x="3658" y="2716"/>
                  </a:lnTo>
                  <a:cubicBezTo>
                    <a:pt x="3550" y="2852"/>
                    <a:pt x="3486" y="3023"/>
                    <a:pt x="3486" y="3210"/>
                  </a:cubicBezTo>
                  <a:cubicBezTo>
                    <a:pt x="3486" y="3650"/>
                    <a:pt x="3844" y="4009"/>
                    <a:pt x="4285" y="4009"/>
                  </a:cubicBezTo>
                  <a:cubicBezTo>
                    <a:pt x="4725" y="4009"/>
                    <a:pt x="5084" y="3650"/>
                    <a:pt x="5084" y="3210"/>
                  </a:cubicBezTo>
                  <a:cubicBezTo>
                    <a:pt x="5084" y="3023"/>
                    <a:pt x="5019" y="2852"/>
                    <a:pt x="4912" y="2716"/>
                  </a:cubicBezTo>
                  <a:lnTo>
                    <a:pt x="5753" y="1549"/>
                  </a:lnTo>
                  <a:cubicBezTo>
                    <a:pt x="6273" y="1740"/>
                    <a:pt x="6827" y="1353"/>
                    <a:pt x="6827" y="799"/>
                  </a:cubicBezTo>
                  <a:cubicBezTo>
                    <a:pt x="6827" y="358"/>
                    <a:pt x="6468" y="0"/>
                    <a:pt x="60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5" name="íş1iḓé">
              <a:extLst>
                <a:ext uri="{FF2B5EF4-FFF2-40B4-BE49-F238E27FC236}">
                  <a16:creationId xmlns:a16="http://schemas.microsoft.com/office/drawing/2014/main" id="{98C7A232-2B21-4EAC-9BC6-8068726973B4}"/>
                </a:ext>
              </a:extLst>
            </p:cNvPr>
            <p:cNvSpPr/>
            <p:nvPr/>
          </p:nvSpPr>
          <p:spPr>
            <a:xfrm>
              <a:off x="1762173" y="4395467"/>
              <a:ext cx="874678" cy="400387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1"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/>
                  </a:solidFill>
                </a:rPr>
                <a:t>此处输入标题</a:t>
              </a:r>
            </a:p>
          </p:txBody>
        </p:sp>
        <p:sp>
          <p:nvSpPr>
            <p:cNvPr id="16" name="îsļîḋè">
              <a:extLst>
                <a:ext uri="{FF2B5EF4-FFF2-40B4-BE49-F238E27FC236}">
                  <a16:creationId xmlns:a16="http://schemas.microsoft.com/office/drawing/2014/main" id="{DB4A03F8-09F7-4EB3-95C1-27803F5670F3}"/>
                </a:ext>
              </a:extLst>
            </p:cNvPr>
            <p:cNvSpPr/>
            <p:nvPr/>
          </p:nvSpPr>
          <p:spPr bwMode="auto">
            <a:xfrm>
              <a:off x="3111383" y="3985479"/>
              <a:ext cx="365242" cy="321050"/>
            </a:xfrm>
            <a:custGeom>
              <a:avLst/>
              <a:gdLst>
                <a:gd name="connsiteX0" fmla="*/ 480038 w 609473"/>
                <a:gd name="connsiteY0" fmla="*/ 357010 h 535733"/>
                <a:gd name="connsiteX1" fmla="*/ 480038 w 609473"/>
                <a:gd name="connsiteY1" fmla="*/ 406500 h 535733"/>
                <a:gd name="connsiteX2" fmla="*/ 430471 w 609473"/>
                <a:gd name="connsiteY2" fmla="*/ 406500 h 535733"/>
                <a:gd name="connsiteX3" fmla="*/ 430471 w 609473"/>
                <a:gd name="connsiteY3" fmla="*/ 439368 h 535733"/>
                <a:gd name="connsiteX4" fmla="*/ 480038 w 609473"/>
                <a:gd name="connsiteY4" fmla="*/ 439368 h 535733"/>
                <a:gd name="connsiteX5" fmla="*/ 480038 w 609473"/>
                <a:gd name="connsiteY5" fmla="*/ 488951 h 535733"/>
                <a:gd name="connsiteX6" fmla="*/ 512958 w 609473"/>
                <a:gd name="connsiteY6" fmla="*/ 488951 h 535733"/>
                <a:gd name="connsiteX7" fmla="*/ 512958 w 609473"/>
                <a:gd name="connsiteY7" fmla="*/ 439368 h 535733"/>
                <a:gd name="connsiteX8" fmla="*/ 562618 w 609473"/>
                <a:gd name="connsiteY8" fmla="*/ 439368 h 535733"/>
                <a:gd name="connsiteX9" fmla="*/ 562618 w 609473"/>
                <a:gd name="connsiteY9" fmla="*/ 406500 h 535733"/>
                <a:gd name="connsiteX10" fmla="*/ 512958 w 609473"/>
                <a:gd name="connsiteY10" fmla="*/ 406500 h 535733"/>
                <a:gd name="connsiteX11" fmla="*/ 512958 w 609473"/>
                <a:gd name="connsiteY11" fmla="*/ 357010 h 535733"/>
                <a:gd name="connsiteX12" fmla="*/ 496498 w 609473"/>
                <a:gd name="connsiteY12" fmla="*/ 310135 h 535733"/>
                <a:gd name="connsiteX13" fmla="*/ 609473 w 609473"/>
                <a:gd name="connsiteY13" fmla="*/ 422934 h 535733"/>
                <a:gd name="connsiteX14" fmla="*/ 496498 w 609473"/>
                <a:gd name="connsiteY14" fmla="*/ 535733 h 535733"/>
                <a:gd name="connsiteX15" fmla="*/ 383523 w 609473"/>
                <a:gd name="connsiteY15" fmla="*/ 422934 h 535733"/>
                <a:gd name="connsiteX16" fmla="*/ 496498 w 609473"/>
                <a:gd name="connsiteY16" fmla="*/ 310135 h 535733"/>
                <a:gd name="connsiteX17" fmla="*/ 237429 w 609473"/>
                <a:gd name="connsiteY17" fmla="*/ 0 h 535733"/>
                <a:gd name="connsiteX18" fmla="*/ 248370 w 609473"/>
                <a:gd name="connsiteY18" fmla="*/ 0 h 535733"/>
                <a:gd name="connsiteX19" fmla="*/ 259311 w 609473"/>
                <a:gd name="connsiteY19" fmla="*/ 0 h 535733"/>
                <a:gd name="connsiteX20" fmla="*/ 351327 w 609473"/>
                <a:gd name="connsiteY20" fmla="*/ 91888 h 535733"/>
                <a:gd name="connsiteX21" fmla="*/ 351327 w 609473"/>
                <a:gd name="connsiteY21" fmla="*/ 193861 h 535733"/>
                <a:gd name="connsiteX22" fmla="*/ 330754 w 609473"/>
                <a:gd name="connsiteY22" fmla="*/ 232054 h 535733"/>
                <a:gd name="connsiteX23" fmla="*/ 330754 w 609473"/>
                <a:gd name="connsiteY23" fmla="*/ 330479 h 535733"/>
                <a:gd name="connsiteX24" fmla="*/ 333279 w 609473"/>
                <a:gd name="connsiteY24" fmla="*/ 334588 h 535733"/>
                <a:gd name="connsiteX25" fmla="*/ 367224 w 609473"/>
                <a:gd name="connsiteY25" fmla="*/ 352517 h 535733"/>
                <a:gd name="connsiteX26" fmla="*/ 349270 w 609473"/>
                <a:gd name="connsiteY26" fmla="*/ 422928 h 535733"/>
                <a:gd name="connsiteX27" fmla="*/ 392379 w 609473"/>
                <a:gd name="connsiteY27" fmla="*/ 526955 h 535733"/>
                <a:gd name="connsiteX28" fmla="*/ 402011 w 609473"/>
                <a:gd name="connsiteY28" fmla="*/ 535733 h 535733"/>
                <a:gd name="connsiteX29" fmla="*/ 248276 w 609473"/>
                <a:gd name="connsiteY29" fmla="*/ 535733 h 535733"/>
                <a:gd name="connsiteX30" fmla="*/ 0 w 609473"/>
                <a:gd name="connsiteY30" fmla="*/ 535733 h 535733"/>
                <a:gd name="connsiteX31" fmla="*/ 0 w 609473"/>
                <a:gd name="connsiteY31" fmla="*/ 465883 h 535733"/>
                <a:gd name="connsiteX32" fmla="*/ 17954 w 609473"/>
                <a:gd name="connsiteY32" fmla="*/ 427690 h 535733"/>
                <a:gd name="connsiteX33" fmla="*/ 163460 w 609473"/>
                <a:gd name="connsiteY33" fmla="*/ 334588 h 535733"/>
                <a:gd name="connsiteX34" fmla="*/ 165985 w 609473"/>
                <a:gd name="connsiteY34" fmla="*/ 330479 h 535733"/>
                <a:gd name="connsiteX35" fmla="*/ 165985 w 609473"/>
                <a:gd name="connsiteY35" fmla="*/ 232054 h 535733"/>
                <a:gd name="connsiteX36" fmla="*/ 145412 w 609473"/>
                <a:gd name="connsiteY36" fmla="*/ 193861 h 535733"/>
                <a:gd name="connsiteX37" fmla="*/ 145412 w 609473"/>
                <a:gd name="connsiteY37" fmla="*/ 91888 h 535733"/>
                <a:gd name="connsiteX38" fmla="*/ 237429 w 609473"/>
                <a:gd name="connsiteY38" fmla="*/ 0 h 53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09473" h="535733">
                  <a:moveTo>
                    <a:pt x="480038" y="357010"/>
                  </a:moveTo>
                  <a:lnTo>
                    <a:pt x="480038" y="406500"/>
                  </a:lnTo>
                  <a:lnTo>
                    <a:pt x="430471" y="406500"/>
                  </a:lnTo>
                  <a:lnTo>
                    <a:pt x="430471" y="439368"/>
                  </a:lnTo>
                  <a:lnTo>
                    <a:pt x="480038" y="439368"/>
                  </a:lnTo>
                  <a:lnTo>
                    <a:pt x="480038" y="488951"/>
                  </a:lnTo>
                  <a:lnTo>
                    <a:pt x="512958" y="488951"/>
                  </a:lnTo>
                  <a:lnTo>
                    <a:pt x="512958" y="439368"/>
                  </a:lnTo>
                  <a:lnTo>
                    <a:pt x="562618" y="439368"/>
                  </a:lnTo>
                  <a:lnTo>
                    <a:pt x="562618" y="406500"/>
                  </a:lnTo>
                  <a:lnTo>
                    <a:pt x="512958" y="406500"/>
                  </a:lnTo>
                  <a:lnTo>
                    <a:pt x="512958" y="357010"/>
                  </a:lnTo>
                  <a:close/>
                  <a:moveTo>
                    <a:pt x="496498" y="310135"/>
                  </a:moveTo>
                  <a:cubicBezTo>
                    <a:pt x="558971" y="310135"/>
                    <a:pt x="609473" y="360745"/>
                    <a:pt x="609473" y="422934"/>
                  </a:cubicBezTo>
                  <a:cubicBezTo>
                    <a:pt x="609473" y="485216"/>
                    <a:pt x="558877" y="535733"/>
                    <a:pt x="496498" y="535733"/>
                  </a:cubicBezTo>
                  <a:cubicBezTo>
                    <a:pt x="434212" y="535733"/>
                    <a:pt x="383523" y="485216"/>
                    <a:pt x="383523" y="422934"/>
                  </a:cubicBezTo>
                  <a:cubicBezTo>
                    <a:pt x="383523" y="360745"/>
                    <a:pt x="434212" y="310135"/>
                    <a:pt x="496498" y="310135"/>
                  </a:cubicBezTo>
                  <a:close/>
                  <a:moveTo>
                    <a:pt x="237429" y="0"/>
                  </a:moveTo>
                  <a:lnTo>
                    <a:pt x="248370" y="0"/>
                  </a:lnTo>
                  <a:lnTo>
                    <a:pt x="259311" y="0"/>
                  </a:lnTo>
                  <a:cubicBezTo>
                    <a:pt x="310182" y="0"/>
                    <a:pt x="351327" y="41181"/>
                    <a:pt x="351327" y="91888"/>
                  </a:cubicBezTo>
                  <a:lnTo>
                    <a:pt x="351327" y="193861"/>
                  </a:lnTo>
                  <a:cubicBezTo>
                    <a:pt x="351327" y="209829"/>
                    <a:pt x="343098" y="223837"/>
                    <a:pt x="330754" y="232054"/>
                  </a:cubicBezTo>
                  <a:lnTo>
                    <a:pt x="330754" y="330479"/>
                  </a:lnTo>
                  <a:cubicBezTo>
                    <a:pt x="330754" y="332160"/>
                    <a:pt x="331689" y="333841"/>
                    <a:pt x="333279" y="334588"/>
                  </a:cubicBezTo>
                  <a:cubicBezTo>
                    <a:pt x="338422" y="337016"/>
                    <a:pt x="350579" y="343179"/>
                    <a:pt x="367224" y="352517"/>
                  </a:cubicBezTo>
                  <a:cubicBezTo>
                    <a:pt x="355442" y="373902"/>
                    <a:pt x="349270" y="397901"/>
                    <a:pt x="349270" y="422928"/>
                  </a:cubicBezTo>
                  <a:cubicBezTo>
                    <a:pt x="349270" y="462148"/>
                    <a:pt x="364606" y="499127"/>
                    <a:pt x="392379" y="526955"/>
                  </a:cubicBezTo>
                  <a:cubicBezTo>
                    <a:pt x="395465" y="530037"/>
                    <a:pt x="398645" y="533025"/>
                    <a:pt x="402011" y="535733"/>
                  </a:cubicBezTo>
                  <a:lnTo>
                    <a:pt x="248276" y="535733"/>
                  </a:lnTo>
                  <a:lnTo>
                    <a:pt x="0" y="535733"/>
                  </a:lnTo>
                  <a:lnTo>
                    <a:pt x="0" y="465883"/>
                  </a:lnTo>
                  <a:cubicBezTo>
                    <a:pt x="0" y="451129"/>
                    <a:pt x="6452" y="437028"/>
                    <a:pt x="17954" y="427690"/>
                  </a:cubicBezTo>
                  <a:cubicBezTo>
                    <a:pt x="81169" y="375770"/>
                    <a:pt x="149340" y="341405"/>
                    <a:pt x="163460" y="334588"/>
                  </a:cubicBezTo>
                  <a:cubicBezTo>
                    <a:pt x="164956" y="333841"/>
                    <a:pt x="165985" y="332160"/>
                    <a:pt x="165985" y="330479"/>
                  </a:cubicBezTo>
                  <a:lnTo>
                    <a:pt x="165985" y="232054"/>
                  </a:lnTo>
                  <a:cubicBezTo>
                    <a:pt x="153641" y="223837"/>
                    <a:pt x="145412" y="209829"/>
                    <a:pt x="145412" y="193861"/>
                  </a:cubicBezTo>
                  <a:lnTo>
                    <a:pt x="145412" y="91888"/>
                  </a:lnTo>
                  <a:cubicBezTo>
                    <a:pt x="145412" y="41088"/>
                    <a:pt x="186651" y="0"/>
                    <a:pt x="237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7" name="íšļíḍe">
              <a:extLst>
                <a:ext uri="{FF2B5EF4-FFF2-40B4-BE49-F238E27FC236}">
                  <a16:creationId xmlns:a16="http://schemas.microsoft.com/office/drawing/2014/main" id="{DBD5A8DE-BCED-4063-B3AC-FE24CA227E78}"/>
                </a:ext>
              </a:extLst>
            </p:cNvPr>
            <p:cNvSpPr/>
            <p:nvPr/>
          </p:nvSpPr>
          <p:spPr>
            <a:xfrm>
              <a:off x="2856665" y="4395467"/>
              <a:ext cx="874678" cy="400387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1"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/>
                  </a:solidFill>
                </a:rPr>
                <a:t>此处输入标题</a:t>
              </a:r>
            </a:p>
          </p:txBody>
        </p:sp>
        <p:sp>
          <p:nvSpPr>
            <p:cNvPr id="18" name="iŝľïḋe">
              <a:extLst>
                <a:ext uri="{FF2B5EF4-FFF2-40B4-BE49-F238E27FC236}">
                  <a16:creationId xmlns:a16="http://schemas.microsoft.com/office/drawing/2014/main" id="{AA2077BA-6058-42E5-B100-5ADAFE58951D}"/>
                </a:ext>
              </a:extLst>
            </p:cNvPr>
            <p:cNvSpPr/>
            <p:nvPr/>
          </p:nvSpPr>
          <p:spPr bwMode="auto">
            <a:xfrm>
              <a:off x="8717150" y="2730322"/>
              <a:ext cx="354032" cy="365242"/>
            </a:xfrm>
            <a:custGeom>
              <a:avLst/>
              <a:gdLst>
                <a:gd name="connsiteX0" fmla="*/ 437277 w 581518"/>
                <a:gd name="connsiteY0" fmla="*/ 409440 h 599930"/>
                <a:gd name="connsiteX1" fmla="*/ 396550 w 581518"/>
                <a:gd name="connsiteY1" fmla="*/ 450118 h 599930"/>
                <a:gd name="connsiteX2" fmla="*/ 437277 w 581518"/>
                <a:gd name="connsiteY2" fmla="*/ 490795 h 599930"/>
                <a:gd name="connsiteX3" fmla="*/ 478005 w 581518"/>
                <a:gd name="connsiteY3" fmla="*/ 450118 h 599930"/>
                <a:gd name="connsiteX4" fmla="*/ 437277 w 581518"/>
                <a:gd name="connsiteY4" fmla="*/ 409440 h 599930"/>
                <a:gd name="connsiteX5" fmla="*/ 144240 w 581518"/>
                <a:gd name="connsiteY5" fmla="*/ 409440 h 599930"/>
                <a:gd name="connsiteX6" fmla="*/ 103513 w 581518"/>
                <a:gd name="connsiteY6" fmla="*/ 450118 h 599930"/>
                <a:gd name="connsiteX7" fmla="*/ 144240 w 581518"/>
                <a:gd name="connsiteY7" fmla="*/ 490795 h 599930"/>
                <a:gd name="connsiteX8" fmla="*/ 184967 w 581518"/>
                <a:gd name="connsiteY8" fmla="*/ 450118 h 599930"/>
                <a:gd name="connsiteX9" fmla="*/ 144240 w 581518"/>
                <a:gd name="connsiteY9" fmla="*/ 409440 h 599930"/>
                <a:gd name="connsiteX10" fmla="*/ 227681 w 581518"/>
                <a:gd name="connsiteY10" fmla="*/ 234825 h 599930"/>
                <a:gd name="connsiteX11" fmla="*/ 159140 w 581518"/>
                <a:gd name="connsiteY11" fmla="*/ 296337 h 599930"/>
                <a:gd name="connsiteX12" fmla="*/ 154173 w 581518"/>
                <a:gd name="connsiteY12" fmla="*/ 344952 h 599930"/>
                <a:gd name="connsiteX13" fmla="*/ 427344 w 581518"/>
                <a:gd name="connsiteY13" fmla="*/ 344952 h 599930"/>
                <a:gd name="connsiteX14" fmla="*/ 422377 w 581518"/>
                <a:gd name="connsiteY14" fmla="*/ 296337 h 599930"/>
                <a:gd name="connsiteX15" fmla="*/ 353836 w 581518"/>
                <a:gd name="connsiteY15" fmla="*/ 234825 h 599930"/>
                <a:gd name="connsiteX16" fmla="*/ 346883 w 581518"/>
                <a:gd name="connsiteY16" fmla="*/ 234825 h 599930"/>
                <a:gd name="connsiteX17" fmla="*/ 346883 w 581518"/>
                <a:gd name="connsiteY17" fmla="*/ 249707 h 599930"/>
                <a:gd name="connsiteX18" fmla="*/ 323042 w 581518"/>
                <a:gd name="connsiteY18" fmla="*/ 273518 h 599930"/>
                <a:gd name="connsiteX19" fmla="*/ 258475 w 581518"/>
                <a:gd name="connsiteY19" fmla="*/ 273518 h 599930"/>
                <a:gd name="connsiteX20" fmla="*/ 234634 w 581518"/>
                <a:gd name="connsiteY20" fmla="*/ 249707 h 599930"/>
                <a:gd name="connsiteX21" fmla="*/ 234634 w 581518"/>
                <a:gd name="connsiteY21" fmla="*/ 234825 h 599930"/>
                <a:gd name="connsiteX22" fmla="*/ 227681 w 581518"/>
                <a:gd name="connsiteY22" fmla="*/ 193155 h 599930"/>
                <a:gd name="connsiteX23" fmla="*/ 353836 w 581518"/>
                <a:gd name="connsiteY23" fmla="*/ 193155 h 599930"/>
                <a:gd name="connsiteX24" fmla="*/ 463105 w 581518"/>
                <a:gd name="connsiteY24" fmla="*/ 292369 h 599930"/>
                <a:gd name="connsiteX25" fmla="*/ 468071 w 581518"/>
                <a:gd name="connsiteY25" fmla="*/ 344952 h 599930"/>
                <a:gd name="connsiteX26" fmla="*/ 481978 w 581518"/>
                <a:gd name="connsiteY26" fmla="*/ 344952 h 599930"/>
                <a:gd name="connsiteX27" fmla="*/ 504825 w 581518"/>
                <a:gd name="connsiteY27" fmla="*/ 364794 h 599930"/>
                <a:gd name="connsiteX28" fmla="*/ 524692 w 581518"/>
                <a:gd name="connsiteY28" fmla="*/ 477898 h 599930"/>
                <a:gd name="connsiteX29" fmla="*/ 514759 w 581518"/>
                <a:gd name="connsiteY29" fmla="*/ 516591 h 599930"/>
                <a:gd name="connsiteX30" fmla="*/ 478998 w 581518"/>
                <a:gd name="connsiteY30" fmla="*/ 533457 h 599930"/>
                <a:gd name="connsiteX31" fmla="*/ 478998 w 581518"/>
                <a:gd name="connsiteY31" fmla="*/ 552308 h 599930"/>
                <a:gd name="connsiteX32" fmla="*/ 431317 w 581518"/>
                <a:gd name="connsiteY32" fmla="*/ 599930 h 599930"/>
                <a:gd name="connsiteX33" fmla="*/ 416417 w 581518"/>
                <a:gd name="connsiteY33" fmla="*/ 599930 h 599930"/>
                <a:gd name="connsiteX34" fmla="*/ 368736 w 581518"/>
                <a:gd name="connsiteY34" fmla="*/ 552308 h 599930"/>
                <a:gd name="connsiteX35" fmla="*/ 368736 w 581518"/>
                <a:gd name="connsiteY35" fmla="*/ 534449 h 599930"/>
                <a:gd name="connsiteX36" fmla="*/ 212781 w 581518"/>
                <a:gd name="connsiteY36" fmla="*/ 534449 h 599930"/>
                <a:gd name="connsiteX37" fmla="*/ 212781 w 581518"/>
                <a:gd name="connsiteY37" fmla="*/ 552308 h 599930"/>
                <a:gd name="connsiteX38" fmla="*/ 165100 w 581518"/>
                <a:gd name="connsiteY38" fmla="*/ 599930 h 599930"/>
                <a:gd name="connsiteX39" fmla="*/ 150200 w 581518"/>
                <a:gd name="connsiteY39" fmla="*/ 599930 h 599930"/>
                <a:gd name="connsiteX40" fmla="*/ 102519 w 581518"/>
                <a:gd name="connsiteY40" fmla="*/ 552308 h 599930"/>
                <a:gd name="connsiteX41" fmla="*/ 102519 w 581518"/>
                <a:gd name="connsiteY41" fmla="*/ 533457 h 599930"/>
                <a:gd name="connsiteX42" fmla="*/ 67752 w 581518"/>
                <a:gd name="connsiteY42" fmla="*/ 516591 h 599930"/>
                <a:gd name="connsiteX43" fmla="*/ 56825 w 581518"/>
                <a:gd name="connsiteY43" fmla="*/ 477898 h 599930"/>
                <a:gd name="connsiteX44" fmla="*/ 76692 w 581518"/>
                <a:gd name="connsiteY44" fmla="*/ 364794 h 599930"/>
                <a:gd name="connsiteX45" fmla="*/ 100532 w 581518"/>
                <a:gd name="connsiteY45" fmla="*/ 344952 h 599930"/>
                <a:gd name="connsiteX46" fmla="*/ 113446 w 581518"/>
                <a:gd name="connsiteY46" fmla="*/ 344952 h 599930"/>
                <a:gd name="connsiteX47" fmla="*/ 118413 w 581518"/>
                <a:gd name="connsiteY47" fmla="*/ 292369 h 599930"/>
                <a:gd name="connsiteX48" fmla="*/ 227681 w 581518"/>
                <a:gd name="connsiteY48" fmla="*/ 193155 h 599930"/>
                <a:gd name="connsiteX49" fmla="*/ 291256 w 581518"/>
                <a:gd name="connsiteY49" fmla="*/ 0 h 599930"/>
                <a:gd name="connsiteX50" fmla="*/ 324037 w 581518"/>
                <a:gd name="connsiteY50" fmla="*/ 9676 h 599930"/>
                <a:gd name="connsiteX51" fmla="*/ 566417 w 581518"/>
                <a:gd name="connsiteY51" fmla="*/ 167472 h 599930"/>
                <a:gd name="connsiteX52" fmla="*/ 576351 w 581518"/>
                <a:gd name="connsiteY52" fmla="*/ 213124 h 599930"/>
                <a:gd name="connsiteX53" fmla="*/ 548536 w 581518"/>
                <a:gd name="connsiteY53" fmla="*/ 228010 h 599930"/>
                <a:gd name="connsiteX54" fmla="*/ 530656 w 581518"/>
                <a:gd name="connsiteY54" fmla="*/ 223048 h 599930"/>
                <a:gd name="connsiteX55" fmla="*/ 291256 w 581518"/>
                <a:gd name="connsiteY55" fmla="*/ 66244 h 599930"/>
                <a:gd name="connsiteX56" fmla="*/ 50862 w 581518"/>
                <a:gd name="connsiteY56" fmla="*/ 223048 h 599930"/>
                <a:gd name="connsiteX57" fmla="*/ 5167 w 581518"/>
                <a:gd name="connsiteY57" fmla="*/ 213124 h 599930"/>
                <a:gd name="connsiteX58" fmla="*/ 15101 w 581518"/>
                <a:gd name="connsiteY58" fmla="*/ 168464 h 599930"/>
                <a:gd name="connsiteX59" fmla="*/ 258475 w 581518"/>
                <a:gd name="connsiteY59" fmla="*/ 9676 h 599930"/>
                <a:gd name="connsiteX60" fmla="*/ 291256 w 581518"/>
                <a:gd name="connsiteY60" fmla="*/ 0 h 59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1518" h="599930">
                  <a:moveTo>
                    <a:pt x="437277" y="409440"/>
                  </a:moveTo>
                  <a:cubicBezTo>
                    <a:pt x="415424" y="409440"/>
                    <a:pt x="396550" y="428291"/>
                    <a:pt x="396550" y="450118"/>
                  </a:cubicBezTo>
                  <a:cubicBezTo>
                    <a:pt x="396550" y="472937"/>
                    <a:pt x="415424" y="490795"/>
                    <a:pt x="437277" y="490795"/>
                  </a:cubicBezTo>
                  <a:cubicBezTo>
                    <a:pt x="460124" y="490795"/>
                    <a:pt x="478005" y="472937"/>
                    <a:pt x="478005" y="450118"/>
                  </a:cubicBezTo>
                  <a:cubicBezTo>
                    <a:pt x="478005" y="428291"/>
                    <a:pt x="460124" y="409440"/>
                    <a:pt x="437277" y="409440"/>
                  </a:cubicBezTo>
                  <a:close/>
                  <a:moveTo>
                    <a:pt x="144240" y="409440"/>
                  </a:moveTo>
                  <a:cubicBezTo>
                    <a:pt x="122386" y="409440"/>
                    <a:pt x="103513" y="428291"/>
                    <a:pt x="103513" y="450118"/>
                  </a:cubicBezTo>
                  <a:cubicBezTo>
                    <a:pt x="103513" y="472937"/>
                    <a:pt x="122386" y="490795"/>
                    <a:pt x="144240" y="490795"/>
                  </a:cubicBezTo>
                  <a:cubicBezTo>
                    <a:pt x="167087" y="490795"/>
                    <a:pt x="184967" y="472937"/>
                    <a:pt x="184967" y="450118"/>
                  </a:cubicBezTo>
                  <a:cubicBezTo>
                    <a:pt x="184967" y="428291"/>
                    <a:pt x="167087" y="409440"/>
                    <a:pt x="144240" y="409440"/>
                  </a:cubicBezTo>
                  <a:close/>
                  <a:moveTo>
                    <a:pt x="227681" y="234825"/>
                  </a:moveTo>
                  <a:cubicBezTo>
                    <a:pt x="191921" y="234825"/>
                    <a:pt x="163113" y="260620"/>
                    <a:pt x="159140" y="296337"/>
                  </a:cubicBezTo>
                  <a:lnTo>
                    <a:pt x="154173" y="344952"/>
                  </a:lnTo>
                  <a:lnTo>
                    <a:pt x="427344" y="344952"/>
                  </a:lnTo>
                  <a:lnTo>
                    <a:pt x="422377" y="296337"/>
                  </a:lnTo>
                  <a:cubicBezTo>
                    <a:pt x="419397" y="260620"/>
                    <a:pt x="389597" y="234825"/>
                    <a:pt x="353836" y="234825"/>
                  </a:cubicBezTo>
                  <a:lnTo>
                    <a:pt x="346883" y="234825"/>
                  </a:lnTo>
                  <a:lnTo>
                    <a:pt x="346883" y="249707"/>
                  </a:lnTo>
                  <a:cubicBezTo>
                    <a:pt x="346883" y="262605"/>
                    <a:pt x="335956" y="273518"/>
                    <a:pt x="323042" y="273518"/>
                  </a:cubicBezTo>
                  <a:lnTo>
                    <a:pt x="258475" y="273518"/>
                  </a:lnTo>
                  <a:cubicBezTo>
                    <a:pt x="245561" y="273518"/>
                    <a:pt x="234634" y="262605"/>
                    <a:pt x="234634" y="249707"/>
                  </a:cubicBezTo>
                  <a:lnTo>
                    <a:pt x="234634" y="234825"/>
                  </a:lnTo>
                  <a:close/>
                  <a:moveTo>
                    <a:pt x="227681" y="193155"/>
                  </a:moveTo>
                  <a:lnTo>
                    <a:pt x="353836" y="193155"/>
                  </a:lnTo>
                  <a:cubicBezTo>
                    <a:pt x="410457" y="193155"/>
                    <a:pt x="458138" y="235817"/>
                    <a:pt x="463105" y="292369"/>
                  </a:cubicBezTo>
                  <a:lnTo>
                    <a:pt x="468071" y="344952"/>
                  </a:lnTo>
                  <a:lnTo>
                    <a:pt x="481978" y="344952"/>
                  </a:lnTo>
                  <a:cubicBezTo>
                    <a:pt x="492905" y="344952"/>
                    <a:pt x="502838" y="353881"/>
                    <a:pt x="504825" y="364794"/>
                  </a:cubicBezTo>
                  <a:lnTo>
                    <a:pt x="524692" y="477898"/>
                  </a:lnTo>
                  <a:cubicBezTo>
                    <a:pt x="527672" y="491788"/>
                    <a:pt x="523699" y="505677"/>
                    <a:pt x="514759" y="516591"/>
                  </a:cubicBezTo>
                  <a:cubicBezTo>
                    <a:pt x="505818" y="527504"/>
                    <a:pt x="492905" y="533457"/>
                    <a:pt x="478998" y="533457"/>
                  </a:cubicBezTo>
                  <a:lnTo>
                    <a:pt x="478998" y="552308"/>
                  </a:lnTo>
                  <a:cubicBezTo>
                    <a:pt x="478998" y="579095"/>
                    <a:pt x="458138" y="599930"/>
                    <a:pt x="431317" y="599930"/>
                  </a:cubicBezTo>
                  <a:lnTo>
                    <a:pt x="416417" y="599930"/>
                  </a:lnTo>
                  <a:cubicBezTo>
                    <a:pt x="389597" y="599930"/>
                    <a:pt x="368736" y="579095"/>
                    <a:pt x="368736" y="552308"/>
                  </a:cubicBezTo>
                  <a:lnTo>
                    <a:pt x="368736" y="534449"/>
                  </a:lnTo>
                  <a:lnTo>
                    <a:pt x="212781" y="534449"/>
                  </a:lnTo>
                  <a:lnTo>
                    <a:pt x="212781" y="552308"/>
                  </a:lnTo>
                  <a:cubicBezTo>
                    <a:pt x="212781" y="579095"/>
                    <a:pt x="191921" y="599930"/>
                    <a:pt x="165100" y="599930"/>
                  </a:cubicBezTo>
                  <a:lnTo>
                    <a:pt x="150200" y="599930"/>
                  </a:lnTo>
                  <a:cubicBezTo>
                    <a:pt x="123379" y="599930"/>
                    <a:pt x="102519" y="579095"/>
                    <a:pt x="102519" y="552308"/>
                  </a:cubicBezTo>
                  <a:lnTo>
                    <a:pt x="102519" y="533457"/>
                  </a:lnTo>
                  <a:cubicBezTo>
                    <a:pt x="88612" y="533457"/>
                    <a:pt x="75699" y="527504"/>
                    <a:pt x="67752" y="516591"/>
                  </a:cubicBezTo>
                  <a:cubicBezTo>
                    <a:pt x="57819" y="505677"/>
                    <a:pt x="53845" y="491788"/>
                    <a:pt x="56825" y="477898"/>
                  </a:cubicBezTo>
                  <a:lnTo>
                    <a:pt x="76692" y="364794"/>
                  </a:lnTo>
                  <a:cubicBezTo>
                    <a:pt x="78679" y="353881"/>
                    <a:pt x="88612" y="344952"/>
                    <a:pt x="100532" y="344952"/>
                  </a:cubicBezTo>
                  <a:lnTo>
                    <a:pt x="113446" y="344952"/>
                  </a:lnTo>
                  <a:lnTo>
                    <a:pt x="118413" y="292369"/>
                  </a:lnTo>
                  <a:cubicBezTo>
                    <a:pt x="124373" y="235817"/>
                    <a:pt x="171060" y="193155"/>
                    <a:pt x="227681" y="193155"/>
                  </a:cubicBezTo>
                  <a:close/>
                  <a:moveTo>
                    <a:pt x="291256" y="0"/>
                  </a:moveTo>
                  <a:cubicBezTo>
                    <a:pt x="302680" y="0"/>
                    <a:pt x="314103" y="3226"/>
                    <a:pt x="324037" y="9676"/>
                  </a:cubicBezTo>
                  <a:lnTo>
                    <a:pt x="566417" y="167472"/>
                  </a:lnTo>
                  <a:cubicBezTo>
                    <a:pt x="581317" y="177396"/>
                    <a:pt x="586284" y="198237"/>
                    <a:pt x="576351" y="213124"/>
                  </a:cubicBezTo>
                  <a:cubicBezTo>
                    <a:pt x="570390" y="223048"/>
                    <a:pt x="559463" y="228010"/>
                    <a:pt x="548536" y="228010"/>
                  </a:cubicBezTo>
                  <a:cubicBezTo>
                    <a:pt x="542576" y="228010"/>
                    <a:pt x="536616" y="226025"/>
                    <a:pt x="530656" y="223048"/>
                  </a:cubicBezTo>
                  <a:lnTo>
                    <a:pt x="291256" y="66244"/>
                  </a:lnTo>
                  <a:lnTo>
                    <a:pt x="50862" y="223048"/>
                  </a:lnTo>
                  <a:cubicBezTo>
                    <a:pt x="35962" y="232972"/>
                    <a:pt x="15101" y="228010"/>
                    <a:pt x="5167" y="213124"/>
                  </a:cubicBezTo>
                  <a:cubicBezTo>
                    <a:pt x="-4766" y="198237"/>
                    <a:pt x="201" y="178388"/>
                    <a:pt x="15101" y="168464"/>
                  </a:cubicBezTo>
                  <a:lnTo>
                    <a:pt x="258475" y="9676"/>
                  </a:lnTo>
                  <a:cubicBezTo>
                    <a:pt x="268409" y="3226"/>
                    <a:pt x="279832" y="0"/>
                    <a:pt x="2912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9" name="iṩlïḍê">
              <a:extLst>
                <a:ext uri="{FF2B5EF4-FFF2-40B4-BE49-F238E27FC236}">
                  <a16:creationId xmlns:a16="http://schemas.microsoft.com/office/drawing/2014/main" id="{0669829D-D565-4D45-80A6-4A37139C56A3}"/>
                </a:ext>
              </a:extLst>
            </p:cNvPr>
            <p:cNvSpPr/>
            <p:nvPr/>
          </p:nvSpPr>
          <p:spPr>
            <a:xfrm>
              <a:off x="8456826" y="3162406"/>
              <a:ext cx="874678" cy="400387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1"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/>
                  </a:solidFill>
                </a:rPr>
                <a:t>此处输入标题</a:t>
              </a:r>
            </a:p>
          </p:txBody>
        </p:sp>
        <p:sp>
          <p:nvSpPr>
            <p:cNvPr id="20" name="iSḻîḋé">
              <a:extLst>
                <a:ext uri="{FF2B5EF4-FFF2-40B4-BE49-F238E27FC236}">
                  <a16:creationId xmlns:a16="http://schemas.microsoft.com/office/drawing/2014/main" id="{2912358A-115B-4F56-9C53-6EBACB3D8E30}"/>
                </a:ext>
              </a:extLst>
            </p:cNvPr>
            <p:cNvSpPr/>
            <p:nvPr/>
          </p:nvSpPr>
          <p:spPr bwMode="auto">
            <a:xfrm>
              <a:off x="9806037" y="2805865"/>
              <a:ext cx="365242" cy="214156"/>
            </a:xfrm>
            <a:custGeom>
              <a:avLst/>
              <a:gdLst>
                <a:gd name="T0" fmla="*/ 263525 w 607614"/>
                <a:gd name="T1" fmla="*/ 263525 w 607614"/>
                <a:gd name="T2" fmla="*/ 485433 h 606761"/>
                <a:gd name="T3" fmla="*/ 485433 h 606761"/>
                <a:gd name="T4" fmla="*/ 485433 h 606761"/>
                <a:gd name="T5" fmla="*/ 485433 h 606761"/>
                <a:gd name="T6" fmla="*/ 485433 h 606761"/>
                <a:gd name="T7" fmla="*/ 485433 h 606761"/>
                <a:gd name="T8" fmla="*/ 485433 h 606761"/>
                <a:gd name="T9" fmla="*/ 485433 h 606761"/>
                <a:gd name="T10" fmla="*/ 485433 h 606761"/>
                <a:gd name="T11" fmla="*/ 485433 h 606761"/>
                <a:gd name="T12" fmla="*/ 485433 h 606761"/>
                <a:gd name="T13" fmla="*/ 485433 h 606761"/>
                <a:gd name="T14" fmla="*/ 485433 h 606761"/>
                <a:gd name="T15" fmla="*/ 485433 h 606761"/>
                <a:gd name="T16" fmla="*/ 485433 h 606761"/>
                <a:gd name="T17" fmla="*/ 485433 h 606761"/>
                <a:gd name="T18" fmla="*/ 485433 h 606761"/>
                <a:gd name="T19" fmla="*/ 485433 h 606761"/>
                <a:gd name="T20" fmla="*/ 485433 h 606761"/>
                <a:gd name="T21" fmla="*/ 485433 h 606761"/>
                <a:gd name="T22" fmla="*/ 485433 h 606761"/>
                <a:gd name="T23" fmla="*/ 485433 h 606761"/>
                <a:gd name="T24" fmla="*/ 485433 h 606761"/>
                <a:gd name="T25" fmla="*/ 485433 h 606761"/>
                <a:gd name="T26" fmla="*/ 485433 h 606761"/>
                <a:gd name="T27" fmla="*/ 485433 h 606761"/>
                <a:gd name="T28" fmla="*/ 485433 h 606761"/>
                <a:gd name="T29" fmla="*/ 485433 h 606761"/>
                <a:gd name="T30" fmla="*/ 485433 h 606761"/>
                <a:gd name="T31" fmla="*/ 485433 h 606761"/>
                <a:gd name="T32" fmla="*/ 485433 h 606761"/>
                <a:gd name="T33" fmla="*/ 485433 h 606761"/>
                <a:gd name="T34" fmla="*/ 485433 h 606761"/>
                <a:gd name="T35" fmla="*/ 485433 h 606761"/>
                <a:gd name="T36" fmla="*/ 485433 h 606761"/>
                <a:gd name="T37" fmla="*/ 485433 h 606761"/>
                <a:gd name="T38" fmla="*/ 485433 h 606761"/>
                <a:gd name="T39" fmla="*/ 485433 h 606761"/>
                <a:gd name="T40" fmla="*/ 485433 h 606761"/>
                <a:gd name="T41" fmla="*/ 485433 h 606761"/>
                <a:gd name="T42" fmla="*/ 485433 h 606761"/>
                <a:gd name="T43" fmla="*/ 485433 h 606761"/>
                <a:gd name="T44" fmla="*/ 485433 h 606761"/>
                <a:gd name="T45" fmla="*/ 485433 h 606761"/>
                <a:gd name="T46" fmla="*/ 485433 h 606761"/>
                <a:gd name="T47" fmla="*/ 485433 h 606761"/>
                <a:gd name="T48" fmla="*/ 485433 h 606761"/>
                <a:gd name="T49" fmla="*/ 485433 h 606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27" h="4009">
                  <a:moveTo>
                    <a:pt x="6028" y="0"/>
                  </a:moveTo>
                  <a:cubicBezTo>
                    <a:pt x="5587" y="0"/>
                    <a:pt x="5229" y="358"/>
                    <a:pt x="5229" y="799"/>
                  </a:cubicBezTo>
                  <a:cubicBezTo>
                    <a:pt x="5229" y="985"/>
                    <a:pt x="5293" y="1157"/>
                    <a:pt x="5401" y="1293"/>
                  </a:cubicBezTo>
                  <a:lnTo>
                    <a:pt x="4559" y="2460"/>
                  </a:lnTo>
                  <a:cubicBezTo>
                    <a:pt x="4387" y="2396"/>
                    <a:pt x="4191" y="2393"/>
                    <a:pt x="4010" y="2460"/>
                  </a:cubicBezTo>
                  <a:lnTo>
                    <a:pt x="3169" y="1293"/>
                  </a:lnTo>
                  <a:cubicBezTo>
                    <a:pt x="3276" y="1157"/>
                    <a:pt x="3341" y="985"/>
                    <a:pt x="3341" y="799"/>
                  </a:cubicBezTo>
                  <a:cubicBezTo>
                    <a:pt x="3341" y="358"/>
                    <a:pt x="2982" y="0"/>
                    <a:pt x="2542" y="0"/>
                  </a:cubicBezTo>
                  <a:cubicBezTo>
                    <a:pt x="2101" y="0"/>
                    <a:pt x="1743" y="358"/>
                    <a:pt x="1743" y="799"/>
                  </a:cubicBezTo>
                  <a:cubicBezTo>
                    <a:pt x="1743" y="985"/>
                    <a:pt x="1807" y="1157"/>
                    <a:pt x="1915" y="1293"/>
                  </a:cubicBezTo>
                  <a:lnTo>
                    <a:pt x="1073" y="2460"/>
                  </a:lnTo>
                  <a:cubicBezTo>
                    <a:pt x="554" y="2269"/>
                    <a:pt x="0" y="2656"/>
                    <a:pt x="0" y="3210"/>
                  </a:cubicBezTo>
                  <a:cubicBezTo>
                    <a:pt x="0" y="3650"/>
                    <a:pt x="358" y="4009"/>
                    <a:pt x="799" y="4009"/>
                  </a:cubicBezTo>
                  <a:cubicBezTo>
                    <a:pt x="1239" y="4009"/>
                    <a:pt x="1598" y="3650"/>
                    <a:pt x="1598" y="3210"/>
                  </a:cubicBezTo>
                  <a:cubicBezTo>
                    <a:pt x="1598" y="3023"/>
                    <a:pt x="1533" y="2852"/>
                    <a:pt x="1426" y="2716"/>
                  </a:cubicBezTo>
                  <a:lnTo>
                    <a:pt x="2267" y="1549"/>
                  </a:lnTo>
                  <a:cubicBezTo>
                    <a:pt x="2439" y="1612"/>
                    <a:pt x="2635" y="1615"/>
                    <a:pt x="2816" y="1549"/>
                  </a:cubicBezTo>
                  <a:lnTo>
                    <a:pt x="3658" y="2716"/>
                  </a:lnTo>
                  <a:cubicBezTo>
                    <a:pt x="3550" y="2852"/>
                    <a:pt x="3486" y="3023"/>
                    <a:pt x="3486" y="3210"/>
                  </a:cubicBezTo>
                  <a:cubicBezTo>
                    <a:pt x="3486" y="3650"/>
                    <a:pt x="3844" y="4009"/>
                    <a:pt x="4285" y="4009"/>
                  </a:cubicBezTo>
                  <a:cubicBezTo>
                    <a:pt x="4725" y="4009"/>
                    <a:pt x="5084" y="3650"/>
                    <a:pt x="5084" y="3210"/>
                  </a:cubicBezTo>
                  <a:cubicBezTo>
                    <a:pt x="5084" y="3023"/>
                    <a:pt x="5019" y="2852"/>
                    <a:pt x="4912" y="2716"/>
                  </a:cubicBezTo>
                  <a:lnTo>
                    <a:pt x="5753" y="1549"/>
                  </a:lnTo>
                  <a:cubicBezTo>
                    <a:pt x="6273" y="1740"/>
                    <a:pt x="6827" y="1353"/>
                    <a:pt x="6827" y="799"/>
                  </a:cubicBezTo>
                  <a:cubicBezTo>
                    <a:pt x="6827" y="358"/>
                    <a:pt x="6468" y="0"/>
                    <a:pt x="60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" name="išḷiḍè">
              <a:extLst>
                <a:ext uri="{FF2B5EF4-FFF2-40B4-BE49-F238E27FC236}">
                  <a16:creationId xmlns:a16="http://schemas.microsoft.com/office/drawing/2014/main" id="{7C18643B-0F75-4E72-990E-3B55278244CD}"/>
                </a:ext>
              </a:extLst>
            </p:cNvPr>
            <p:cNvSpPr/>
            <p:nvPr/>
          </p:nvSpPr>
          <p:spPr>
            <a:xfrm>
              <a:off x="9551318" y="3162406"/>
              <a:ext cx="874678" cy="400387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1"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/>
                  </a:solidFill>
                </a:rPr>
                <a:t>此处输入标题</a:t>
              </a:r>
            </a:p>
          </p:txBody>
        </p:sp>
        <p:sp>
          <p:nvSpPr>
            <p:cNvPr id="22" name="iş1iḋe">
              <a:extLst>
                <a:ext uri="{FF2B5EF4-FFF2-40B4-BE49-F238E27FC236}">
                  <a16:creationId xmlns:a16="http://schemas.microsoft.com/office/drawing/2014/main" id="{3BD2C708-67D9-471F-BAED-E2022CA99DC9}"/>
                </a:ext>
              </a:extLst>
            </p:cNvPr>
            <p:cNvSpPr/>
            <p:nvPr/>
          </p:nvSpPr>
          <p:spPr bwMode="auto">
            <a:xfrm>
              <a:off x="10900528" y="2752418"/>
              <a:ext cx="365242" cy="321050"/>
            </a:xfrm>
            <a:custGeom>
              <a:avLst/>
              <a:gdLst>
                <a:gd name="connsiteX0" fmla="*/ 480038 w 609473"/>
                <a:gd name="connsiteY0" fmla="*/ 357010 h 535733"/>
                <a:gd name="connsiteX1" fmla="*/ 480038 w 609473"/>
                <a:gd name="connsiteY1" fmla="*/ 406500 h 535733"/>
                <a:gd name="connsiteX2" fmla="*/ 430471 w 609473"/>
                <a:gd name="connsiteY2" fmla="*/ 406500 h 535733"/>
                <a:gd name="connsiteX3" fmla="*/ 430471 w 609473"/>
                <a:gd name="connsiteY3" fmla="*/ 439368 h 535733"/>
                <a:gd name="connsiteX4" fmla="*/ 480038 w 609473"/>
                <a:gd name="connsiteY4" fmla="*/ 439368 h 535733"/>
                <a:gd name="connsiteX5" fmla="*/ 480038 w 609473"/>
                <a:gd name="connsiteY5" fmla="*/ 488951 h 535733"/>
                <a:gd name="connsiteX6" fmla="*/ 512958 w 609473"/>
                <a:gd name="connsiteY6" fmla="*/ 488951 h 535733"/>
                <a:gd name="connsiteX7" fmla="*/ 512958 w 609473"/>
                <a:gd name="connsiteY7" fmla="*/ 439368 h 535733"/>
                <a:gd name="connsiteX8" fmla="*/ 562618 w 609473"/>
                <a:gd name="connsiteY8" fmla="*/ 439368 h 535733"/>
                <a:gd name="connsiteX9" fmla="*/ 562618 w 609473"/>
                <a:gd name="connsiteY9" fmla="*/ 406500 h 535733"/>
                <a:gd name="connsiteX10" fmla="*/ 512958 w 609473"/>
                <a:gd name="connsiteY10" fmla="*/ 406500 h 535733"/>
                <a:gd name="connsiteX11" fmla="*/ 512958 w 609473"/>
                <a:gd name="connsiteY11" fmla="*/ 357010 h 535733"/>
                <a:gd name="connsiteX12" fmla="*/ 496498 w 609473"/>
                <a:gd name="connsiteY12" fmla="*/ 310135 h 535733"/>
                <a:gd name="connsiteX13" fmla="*/ 609473 w 609473"/>
                <a:gd name="connsiteY13" fmla="*/ 422934 h 535733"/>
                <a:gd name="connsiteX14" fmla="*/ 496498 w 609473"/>
                <a:gd name="connsiteY14" fmla="*/ 535733 h 535733"/>
                <a:gd name="connsiteX15" fmla="*/ 383523 w 609473"/>
                <a:gd name="connsiteY15" fmla="*/ 422934 h 535733"/>
                <a:gd name="connsiteX16" fmla="*/ 496498 w 609473"/>
                <a:gd name="connsiteY16" fmla="*/ 310135 h 535733"/>
                <a:gd name="connsiteX17" fmla="*/ 237429 w 609473"/>
                <a:gd name="connsiteY17" fmla="*/ 0 h 535733"/>
                <a:gd name="connsiteX18" fmla="*/ 248370 w 609473"/>
                <a:gd name="connsiteY18" fmla="*/ 0 h 535733"/>
                <a:gd name="connsiteX19" fmla="*/ 259311 w 609473"/>
                <a:gd name="connsiteY19" fmla="*/ 0 h 535733"/>
                <a:gd name="connsiteX20" fmla="*/ 351327 w 609473"/>
                <a:gd name="connsiteY20" fmla="*/ 91888 h 535733"/>
                <a:gd name="connsiteX21" fmla="*/ 351327 w 609473"/>
                <a:gd name="connsiteY21" fmla="*/ 193861 h 535733"/>
                <a:gd name="connsiteX22" fmla="*/ 330754 w 609473"/>
                <a:gd name="connsiteY22" fmla="*/ 232054 h 535733"/>
                <a:gd name="connsiteX23" fmla="*/ 330754 w 609473"/>
                <a:gd name="connsiteY23" fmla="*/ 330479 h 535733"/>
                <a:gd name="connsiteX24" fmla="*/ 333279 w 609473"/>
                <a:gd name="connsiteY24" fmla="*/ 334588 h 535733"/>
                <a:gd name="connsiteX25" fmla="*/ 367224 w 609473"/>
                <a:gd name="connsiteY25" fmla="*/ 352517 h 535733"/>
                <a:gd name="connsiteX26" fmla="*/ 349270 w 609473"/>
                <a:gd name="connsiteY26" fmla="*/ 422928 h 535733"/>
                <a:gd name="connsiteX27" fmla="*/ 392379 w 609473"/>
                <a:gd name="connsiteY27" fmla="*/ 526955 h 535733"/>
                <a:gd name="connsiteX28" fmla="*/ 402011 w 609473"/>
                <a:gd name="connsiteY28" fmla="*/ 535733 h 535733"/>
                <a:gd name="connsiteX29" fmla="*/ 248276 w 609473"/>
                <a:gd name="connsiteY29" fmla="*/ 535733 h 535733"/>
                <a:gd name="connsiteX30" fmla="*/ 0 w 609473"/>
                <a:gd name="connsiteY30" fmla="*/ 535733 h 535733"/>
                <a:gd name="connsiteX31" fmla="*/ 0 w 609473"/>
                <a:gd name="connsiteY31" fmla="*/ 465883 h 535733"/>
                <a:gd name="connsiteX32" fmla="*/ 17954 w 609473"/>
                <a:gd name="connsiteY32" fmla="*/ 427690 h 535733"/>
                <a:gd name="connsiteX33" fmla="*/ 163460 w 609473"/>
                <a:gd name="connsiteY33" fmla="*/ 334588 h 535733"/>
                <a:gd name="connsiteX34" fmla="*/ 165985 w 609473"/>
                <a:gd name="connsiteY34" fmla="*/ 330479 h 535733"/>
                <a:gd name="connsiteX35" fmla="*/ 165985 w 609473"/>
                <a:gd name="connsiteY35" fmla="*/ 232054 h 535733"/>
                <a:gd name="connsiteX36" fmla="*/ 145412 w 609473"/>
                <a:gd name="connsiteY36" fmla="*/ 193861 h 535733"/>
                <a:gd name="connsiteX37" fmla="*/ 145412 w 609473"/>
                <a:gd name="connsiteY37" fmla="*/ 91888 h 535733"/>
                <a:gd name="connsiteX38" fmla="*/ 237429 w 609473"/>
                <a:gd name="connsiteY38" fmla="*/ 0 h 53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09473" h="535733">
                  <a:moveTo>
                    <a:pt x="480038" y="357010"/>
                  </a:moveTo>
                  <a:lnTo>
                    <a:pt x="480038" y="406500"/>
                  </a:lnTo>
                  <a:lnTo>
                    <a:pt x="430471" y="406500"/>
                  </a:lnTo>
                  <a:lnTo>
                    <a:pt x="430471" y="439368"/>
                  </a:lnTo>
                  <a:lnTo>
                    <a:pt x="480038" y="439368"/>
                  </a:lnTo>
                  <a:lnTo>
                    <a:pt x="480038" y="488951"/>
                  </a:lnTo>
                  <a:lnTo>
                    <a:pt x="512958" y="488951"/>
                  </a:lnTo>
                  <a:lnTo>
                    <a:pt x="512958" y="439368"/>
                  </a:lnTo>
                  <a:lnTo>
                    <a:pt x="562618" y="439368"/>
                  </a:lnTo>
                  <a:lnTo>
                    <a:pt x="562618" y="406500"/>
                  </a:lnTo>
                  <a:lnTo>
                    <a:pt x="512958" y="406500"/>
                  </a:lnTo>
                  <a:lnTo>
                    <a:pt x="512958" y="357010"/>
                  </a:lnTo>
                  <a:close/>
                  <a:moveTo>
                    <a:pt x="496498" y="310135"/>
                  </a:moveTo>
                  <a:cubicBezTo>
                    <a:pt x="558971" y="310135"/>
                    <a:pt x="609473" y="360745"/>
                    <a:pt x="609473" y="422934"/>
                  </a:cubicBezTo>
                  <a:cubicBezTo>
                    <a:pt x="609473" y="485216"/>
                    <a:pt x="558877" y="535733"/>
                    <a:pt x="496498" y="535733"/>
                  </a:cubicBezTo>
                  <a:cubicBezTo>
                    <a:pt x="434212" y="535733"/>
                    <a:pt x="383523" y="485216"/>
                    <a:pt x="383523" y="422934"/>
                  </a:cubicBezTo>
                  <a:cubicBezTo>
                    <a:pt x="383523" y="360745"/>
                    <a:pt x="434212" y="310135"/>
                    <a:pt x="496498" y="310135"/>
                  </a:cubicBezTo>
                  <a:close/>
                  <a:moveTo>
                    <a:pt x="237429" y="0"/>
                  </a:moveTo>
                  <a:lnTo>
                    <a:pt x="248370" y="0"/>
                  </a:lnTo>
                  <a:lnTo>
                    <a:pt x="259311" y="0"/>
                  </a:lnTo>
                  <a:cubicBezTo>
                    <a:pt x="310182" y="0"/>
                    <a:pt x="351327" y="41181"/>
                    <a:pt x="351327" y="91888"/>
                  </a:cubicBezTo>
                  <a:lnTo>
                    <a:pt x="351327" y="193861"/>
                  </a:lnTo>
                  <a:cubicBezTo>
                    <a:pt x="351327" y="209829"/>
                    <a:pt x="343098" y="223837"/>
                    <a:pt x="330754" y="232054"/>
                  </a:cubicBezTo>
                  <a:lnTo>
                    <a:pt x="330754" y="330479"/>
                  </a:lnTo>
                  <a:cubicBezTo>
                    <a:pt x="330754" y="332160"/>
                    <a:pt x="331689" y="333841"/>
                    <a:pt x="333279" y="334588"/>
                  </a:cubicBezTo>
                  <a:cubicBezTo>
                    <a:pt x="338422" y="337016"/>
                    <a:pt x="350579" y="343179"/>
                    <a:pt x="367224" y="352517"/>
                  </a:cubicBezTo>
                  <a:cubicBezTo>
                    <a:pt x="355442" y="373902"/>
                    <a:pt x="349270" y="397901"/>
                    <a:pt x="349270" y="422928"/>
                  </a:cubicBezTo>
                  <a:cubicBezTo>
                    <a:pt x="349270" y="462148"/>
                    <a:pt x="364606" y="499127"/>
                    <a:pt x="392379" y="526955"/>
                  </a:cubicBezTo>
                  <a:cubicBezTo>
                    <a:pt x="395465" y="530037"/>
                    <a:pt x="398645" y="533025"/>
                    <a:pt x="402011" y="535733"/>
                  </a:cubicBezTo>
                  <a:lnTo>
                    <a:pt x="248276" y="535733"/>
                  </a:lnTo>
                  <a:lnTo>
                    <a:pt x="0" y="535733"/>
                  </a:lnTo>
                  <a:lnTo>
                    <a:pt x="0" y="465883"/>
                  </a:lnTo>
                  <a:cubicBezTo>
                    <a:pt x="0" y="451129"/>
                    <a:pt x="6452" y="437028"/>
                    <a:pt x="17954" y="427690"/>
                  </a:cubicBezTo>
                  <a:cubicBezTo>
                    <a:pt x="81169" y="375770"/>
                    <a:pt x="149340" y="341405"/>
                    <a:pt x="163460" y="334588"/>
                  </a:cubicBezTo>
                  <a:cubicBezTo>
                    <a:pt x="164956" y="333841"/>
                    <a:pt x="165985" y="332160"/>
                    <a:pt x="165985" y="330479"/>
                  </a:cubicBezTo>
                  <a:lnTo>
                    <a:pt x="165985" y="232054"/>
                  </a:lnTo>
                  <a:cubicBezTo>
                    <a:pt x="153641" y="223837"/>
                    <a:pt x="145412" y="209829"/>
                    <a:pt x="145412" y="193861"/>
                  </a:cubicBezTo>
                  <a:lnTo>
                    <a:pt x="145412" y="91888"/>
                  </a:lnTo>
                  <a:cubicBezTo>
                    <a:pt x="145412" y="41088"/>
                    <a:pt x="186651" y="0"/>
                    <a:pt x="237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" name="íšḷiḍê">
              <a:extLst>
                <a:ext uri="{FF2B5EF4-FFF2-40B4-BE49-F238E27FC236}">
                  <a16:creationId xmlns:a16="http://schemas.microsoft.com/office/drawing/2014/main" id="{2019A918-D377-4CF1-9A46-64CEDDA63126}"/>
                </a:ext>
              </a:extLst>
            </p:cNvPr>
            <p:cNvSpPr/>
            <p:nvPr/>
          </p:nvSpPr>
          <p:spPr>
            <a:xfrm>
              <a:off x="10645810" y="3162406"/>
              <a:ext cx="874678" cy="400387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anchorCtr="1"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tx1"/>
                  </a:solidFill>
                </a:rPr>
                <a:t>此处输入标题</a:t>
              </a:r>
            </a:p>
          </p:txBody>
        </p:sp>
        <p:grpSp>
          <p:nvGrpSpPr>
            <p:cNvPr id="24" name="iṥliḋ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33088040-B0C6-4101-98DA-F97A3D3BBE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28254" y="2625340"/>
              <a:ext cx="2430478" cy="2050882"/>
              <a:chOff x="3551238" y="1266826"/>
              <a:chExt cx="5122863" cy="4322762"/>
            </a:xfrm>
          </p:grpSpPr>
          <p:sp>
            <p:nvSpPr>
              <p:cNvPr id="25" name="íśḷiḋè">
                <a:extLst>
                  <a:ext uri="{FF2B5EF4-FFF2-40B4-BE49-F238E27FC236}">
                    <a16:creationId xmlns:a16="http://schemas.microsoft.com/office/drawing/2014/main" id="{6D516475-994E-4970-83A7-715AFBD05C2F}"/>
                  </a:ext>
                </a:extLst>
              </p:cNvPr>
              <p:cNvSpPr/>
              <p:nvPr/>
            </p:nvSpPr>
            <p:spPr bwMode="auto">
              <a:xfrm>
                <a:off x="3551238" y="5002213"/>
                <a:ext cx="5122863" cy="587375"/>
              </a:xfrm>
              <a:custGeom>
                <a:avLst/>
                <a:gdLst>
                  <a:gd name="T0" fmla="*/ 1477 w 3187"/>
                  <a:gd name="T1" fmla="*/ 0 h 366"/>
                  <a:gd name="T2" fmla="*/ 1454 w 3187"/>
                  <a:gd name="T3" fmla="*/ 0 h 366"/>
                  <a:gd name="T4" fmla="*/ 1178 w 3187"/>
                  <a:gd name="T5" fmla="*/ 14 h 366"/>
                  <a:gd name="T6" fmla="*/ 1075 w 3187"/>
                  <a:gd name="T7" fmla="*/ 30 h 366"/>
                  <a:gd name="T8" fmla="*/ 868 w 3187"/>
                  <a:gd name="T9" fmla="*/ 57 h 366"/>
                  <a:gd name="T10" fmla="*/ 699 w 3187"/>
                  <a:gd name="T11" fmla="*/ 72 h 366"/>
                  <a:gd name="T12" fmla="*/ 636 w 3187"/>
                  <a:gd name="T13" fmla="*/ 75 h 366"/>
                  <a:gd name="T14" fmla="*/ 537 w 3187"/>
                  <a:gd name="T15" fmla="*/ 67 h 366"/>
                  <a:gd name="T16" fmla="*/ 422 w 3187"/>
                  <a:gd name="T17" fmla="*/ 43 h 366"/>
                  <a:gd name="T18" fmla="*/ 292 w 3187"/>
                  <a:gd name="T19" fmla="*/ 21 h 366"/>
                  <a:gd name="T20" fmla="*/ 289 w 3187"/>
                  <a:gd name="T21" fmla="*/ 21 h 366"/>
                  <a:gd name="T22" fmla="*/ 105 w 3187"/>
                  <a:gd name="T23" fmla="*/ 45 h 366"/>
                  <a:gd name="T24" fmla="*/ 42 w 3187"/>
                  <a:gd name="T25" fmla="*/ 83 h 366"/>
                  <a:gd name="T26" fmla="*/ 37 w 3187"/>
                  <a:gd name="T27" fmla="*/ 260 h 366"/>
                  <a:gd name="T28" fmla="*/ 317 w 3187"/>
                  <a:gd name="T29" fmla="*/ 357 h 366"/>
                  <a:gd name="T30" fmla="*/ 341 w 3187"/>
                  <a:gd name="T31" fmla="*/ 357 h 366"/>
                  <a:gd name="T32" fmla="*/ 599 w 3187"/>
                  <a:gd name="T33" fmla="*/ 346 h 366"/>
                  <a:gd name="T34" fmla="*/ 860 w 3187"/>
                  <a:gd name="T35" fmla="*/ 336 h 366"/>
                  <a:gd name="T36" fmla="*/ 864 w 3187"/>
                  <a:gd name="T37" fmla="*/ 336 h 366"/>
                  <a:gd name="T38" fmla="*/ 936 w 3187"/>
                  <a:gd name="T39" fmla="*/ 337 h 366"/>
                  <a:gd name="T40" fmla="*/ 1406 w 3187"/>
                  <a:gd name="T41" fmla="*/ 324 h 366"/>
                  <a:gd name="T42" fmla="*/ 1708 w 3187"/>
                  <a:gd name="T43" fmla="*/ 315 h 366"/>
                  <a:gd name="T44" fmla="*/ 1916 w 3187"/>
                  <a:gd name="T45" fmla="*/ 316 h 366"/>
                  <a:gd name="T46" fmla="*/ 2436 w 3187"/>
                  <a:gd name="T47" fmla="*/ 342 h 366"/>
                  <a:gd name="T48" fmla="*/ 2664 w 3187"/>
                  <a:gd name="T49" fmla="*/ 364 h 366"/>
                  <a:gd name="T50" fmla="*/ 2723 w 3187"/>
                  <a:gd name="T51" fmla="*/ 366 h 366"/>
                  <a:gd name="T52" fmla="*/ 2864 w 3187"/>
                  <a:gd name="T53" fmla="*/ 357 h 366"/>
                  <a:gd name="T54" fmla="*/ 3029 w 3187"/>
                  <a:gd name="T55" fmla="*/ 311 h 366"/>
                  <a:gd name="T56" fmla="*/ 3155 w 3187"/>
                  <a:gd name="T57" fmla="*/ 176 h 366"/>
                  <a:gd name="T58" fmla="*/ 2603 w 3187"/>
                  <a:gd name="T59" fmla="*/ 42 h 366"/>
                  <a:gd name="T60" fmla="*/ 2579 w 3187"/>
                  <a:gd name="T61" fmla="*/ 42 h 366"/>
                  <a:gd name="T62" fmla="*/ 2404 w 3187"/>
                  <a:gd name="T63" fmla="*/ 44 h 366"/>
                  <a:gd name="T64" fmla="*/ 2306 w 3187"/>
                  <a:gd name="T65" fmla="*/ 42 h 366"/>
                  <a:gd name="T66" fmla="*/ 2193 w 3187"/>
                  <a:gd name="T67" fmla="*/ 24 h 366"/>
                  <a:gd name="T68" fmla="*/ 2080 w 3187"/>
                  <a:gd name="T69" fmla="*/ 14 h 366"/>
                  <a:gd name="T70" fmla="*/ 1715 w 3187"/>
                  <a:gd name="T71" fmla="*/ 1 h 366"/>
                  <a:gd name="T72" fmla="*/ 1608 w 3187"/>
                  <a:gd name="T73" fmla="*/ 1 h 366"/>
                  <a:gd name="T74" fmla="*/ 1477 w 3187"/>
                  <a:gd name="T75" fmla="*/ 0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187" h="366">
                    <a:moveTo>
                      <a:pt x="1477" y="0"/>
                    </a:moveTo>
                    <a:cubicBezTo>
                      <a:pt x="1470" y="0"/>
                      <a:pt x="1462" y="0"/>
                      <a:pt x="1454" y="0"/>
                    </a:cubicBezTo>
                    <a:cubicBezTo>
                      <a:pt x="1362" y="1"/>
                      <a:pt x="1270" y="3"/>
                      <a:pt x="1178" y="14"/>
                    </a:cubicBezTo>
                    <a:cubicBezTo>
                      <a:pt x="1144" y="18"/>
                      <a:pt x="1110" y="27"/>
                      <a:pt x="1075" y="30"/>
                    </a:cubicBezTo>
                    <a:cubicBezTo>
                      <a:pt x="1006" y="38"/>
                      <a:pt x="937" y="51"/>
                      <a:pt x="868" y="57"/>
                    </a:cubicBezTo>
                    <a:cubicBezTo>
                      <a:pt x="812" y="62"/>
                      <a:pt x="755" y="65"/>
                      <a:pt x="699" y="72"/>
                    </a:cubicBezTo>
                    <a:cubicBezTo>
                      <a:pt x="679" y="74"/>
                      <a:pt x="657" y="75"/>
                      <a:pt x="636" y="75"/>
                    </a:cubicBezTo>
                    <a:cubicBezTo>
                      <a:pt x="602" y="75"/>
                      <a:pt x="568" y="73"/>
                      <a:pt x="537" y="67"/>
                    </a:cubicBezTo>
                    <a:cubicBezTo>
                      <a:pt x="498" y="59"/>
                      <a:pt x="460" y="55"/>
                      <a:pt x="422" y="43"/>
                    </a:cubicBezTo>
                    <a:cubicBezTo>
                      <a:pt x="380" y="31"/>
                      <a:pt x="335" y="21"/>
                      <a:pt x="292" y="21"/>
                    </a:cubicBezTo>
                    <a:cubicBezTo>
                      <a:pt x="291" y="21"/>
                      <a:pt x="290" y="21"/>
                      <a:pt x="289" y="21"/>
                    </a:cubicBezTo>
                    <a:cubicBezTo>
                      <a:pt x="226" y="22"/>
                      <a:pt x="165" y="22"/>
                      <a:pt x="105" y="45"/>
                    </a:cubicBezTo>
                    <a:cubicBezTo>
                      <a:pt x="84" y="53"/>
                      <a:pt x="58" y="66"/>
                      <a:pt x="42" y="83"/>
                    </a:cubicBezTo>
                    <a:cubicBezTo>
                      <a:pt x="5" y="123"/>
                      <a:pt x="0" y="220"/>
                      <a:pt x="37" y="260"/>
                    </a:cubicBezTo>
                    <a:cubicBezTo>
                      <a:pt x="99" y="329"/>
                      <a:pt x="231" y="355"/>
                      <a:pt x="317" y="357"/>
                    </a:cubicBezTo>
                    <a:cubicBezTo>
                      <a:pt x="325" y="357"/>
                      <a:pt x="333" y="357"/>
                      <a:pt x="341" y="357"/>
                    </a:cubicBezTo>
                    <a:cubicBezTo>
                      <a:pt x="427" y="357"/>
                      <a:pt x="512" y="350"/>
                      <a:pt x="599" y="346"/>
                    </a:cubicBezTo>
                    <a:cubicBezTo>
                      <a:pt x="686" y="342"/>
                      <a:pt x="773" y="336"/>
                      <a:pt x="860" y="336"/>
                    </a:cubicBezTo>
                    <a:cubicBezTo>
                      <a:pt x="861" y="336"/>
                      <a:pt x="863" y="336"/>
                      <a:pt x="864" y="336"/>
                    </a:cubicBezTo>
                    <a:cubicBezTo>
                      <a:pt x="888" y="337"/>
                      <a:pt x="912" y="337"/>
                      <a:pt x="936" y="337"/>
                    </a:cubicBezTo>
                    <a:cubicBezTo>
                      <a:pt x="1093" y="337"/>
                      <a:pt x="1250" y="335"/>
                      <a:pt x="1406" y="324"/>
                    </a:cubicBezTo>
                    <a:cubicBezTo>
                      <a:pt x="1507" y="317"/>
                      <a:pt x="1607" y="315"/>
                      <a:pt x="1708" y="315"/>
                    </a:cubicBezTo>
                    <a:cubicBezTo>
                      <a:pt x="1777" y="315"/>
                      <a:pt x="1846" y="316"/>
                      <a:pt x="1916" y="316"/>
                    </a:cubicBezTo>
                    <a:cubicBezTo>
                      <a:pt x="2090" y="316"/>
                      <a:pt x="2263" y="317"/>
                      <a:pt x="2436" y="342"/>
                    </a:cubicBezTo>
                    <a:cubicBezTo>
                      <a:pt x="2511" y="352"/>
                      <a:pt x="2588" y="356"/>
                      <a:pt x="2664" y="364"/>
                    </a:cubicBezTo>
                    <a:cubicBezTo>
                      <a:pt x="2683" y="366"/>
                      <a:pt x="2703" y="366"/>
                      <a:pt x="2723" y="366"/>
                    </a:cubicBezTo>
                    <a:cubicBezTo>
                      <a:pt x="2770" y="366"/>
                      <a:pt x="2816" y="362"/>
                      <a:pt x="2864" y="357"/>
                    </a:cubicBezTo>
                    <a:cubicBezTo>
                      <a:pt x="2921" y="352"/>
                      <a:pt x="2977" y="337"/>
                      <a:pt x="3029" y="311"/>
                    </a:cubicBezTo>
                    <a:cubicBezTo>
                      <a:pt x="3070" y="290"/>
                      <a:pt x="3142" y="226"/>
                      <a:pt x="3155" y="176"/>
                    </a:cubicBezTo>
                    <a:cubicBezTo>
                      <a:pt x="3187" y="48"/>
                      <a:pt x="2734" y="42"/>
                      <a:pt x="2603" y="42"/>
                    </a:cubicBezTo>
                    <a:cubicBezTo>
                      <a:pt x="2593" y="42"/>
                      <a:pt x="2585" y="42"/>
                      <a:pt x="2579" y="42"/>
                    </a:cubicBezTo>
                    <a:cubicBezTo>
                      <a:pt x="2521" y="42"/>
                      <a:pt x="2463" y="44"/>
                      <a:pt x="2404" y="44"/>
                    </a:cubicBezTo>
                    <a:cubicBezTo>
                      <a:pt x="2371" y="44"/>
                      <a:pt x="2339" y="43"/>
                      <a:pt x="2306" y="42"/>
                    </a:cubicBezTo>
                    <a:cubicBezTo>
                      <a:pt x="2268" y="40"/>
                      <a:pt x="2230" y="32"/>
                      <a:pt x="2193" y="24"/>
                    </a:cubicBezTo>
                    <a:cubicBezTo>
                      <a:pt x="2156" y="15"/>
                      <a:pt x="2118" y="17"/>
                      <a:pt x="2080" y="14"/>
                    </a:cubicBezTo>
                    <a:cubicBezTo>
                      <a:pt x="1959" y="2"/>
                      <a:pt x="1837" y="1"/>
                      <a:pt x="1715" y="1"/>
                    </a:cubicBezTo>
                    <a:cubicBezTo>
                      <a:pt x="1680" y="1"/>
                      <a:pt x="1644" y="1"/>
                      <a:pt x="1608" y="1"/>
                    </a:cubicBezTo>
                    <a:cubicBezTo>
                      <a:pt x="1565" y="1"/>
                      <a:pt x="1521" y="0"/>
                      <a:pt x="1477" y="0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6" name="íṣļïḑe">
                <a:extLst>
                  <a:ext uri="{FF2B5EF4-FFF2-40B4-BE49-F238E27FC236}">
                    <a16:creationId xmlns:a16="http://schemas.microsoft.com/office/drawing/2014/main" id="{DF258179-CA38-4041-8634-93394C8E507A}"/>
                  </a:ext>
                </a:extLst>
              </p:cNvPr>
              <p:cNvSpPr/>
              <p:nvPr/>
            </p:nvSpPr>
            <p:spPr bwMode="auto">
              <a:xfrm>
                <a:off x="6257925" y="5219701"/>
                <a:ext cx="179388" cy="193675"/>
              </a:xfrm>
              <a:custGeom>
                <a:avLst/>
                <a:gdLst>
                  <a:gd name="T0" fmla="*/ 108 w 113"/>
                  <a:gd name="T1" fmla="*/ 38 h 122"/>
                  <a:gd name="T2" fmla="*/ 113 w 113"/>
                  <a:gd name="T3" fmla="*/ 75 h 122"/>
                  <a:gd name="T4" fmla="*/ 43 w 113"/>
                  <a:gd name="T5" fmla="*/ 122 h 122"/>
                  <a:gd name="T6" fmla="*/ 0 w 113"/>
                  <a:gd name="T7" fmla="*/ 89 h 122"/>
                  <a:gd name="T8" fmla="*/ 33 w 113"/>
                  <a:gd name="T9" fmla="*/ 48 h 122"/>
                  <a:gd name="T10" fmla="*/ 103 w 113"/>
                  <a:gd name="T11" fmla="*/ 0 h 122"/>
                  <a:gd name="T12" fmla="*/ 108 w 113"/>
                  <a:gd name="T13" fmla="*/ 38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" h="122">
                    <a:moveTo>
                      <a:pt x="108" y="38"/>
                    </a:moveTo>
                    <a:lnTo>
                      <a:pt x="113" y="75"/>
                    </a:lnTo>
                    <a:lnTo>
                      <a:pt x="43" y="122"/>
                    </a:lnTo>
                    <a:lnTo>
                      <a:pt x="0" y="89"/>
                    </a:lnTo>
                    <a:lnTo>
                      <a:pt x="33" y="48"/>
                    </a:lnTo>
                    <a:lnTo>
                      <a:pt x="103" y="0"/>
                    </a:lnTo>
                    <a:lnTo>
                      <a:pt x="108" y="38"/>
                    </a:lnTo>
                    <a:close/>
                  </a:path>
                </a:pathLst>
              </a:custGeom>
              <a:solidFill>
                <a:srgbClr val="1A3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7" name="îṣḷiḋé">
                <a:extLst>
                  <a:ext uri="{FF2B5EF4-FFF2-40B4-BE49-F238E27FC236}">
                    <a16:creationId xmlns:a16="http://schemas.microsoft.com/office/drawing/2014/main" id="{1341A78F-FAB3-4E5D-B0F6-B31A60D798E4}"/>
                  </a:ext>
                </a:extLst>
              </p:cNvPr>
              <p:cNvSpPr/>
              <p:nvPr/>
            </p:nvSpPr>
            <p:spPr bwMode="auto">
              <a:xfrm>
                <a:off x="5951538" y="3463926"/>
                <a:ext cx="498475" cy="1835150"/>
              </a:xfrm>
              <a:custGeom>
                <a:avLst/>
                <a:gdLst>
                  <a:gd name="T0" fmla="*/ 303 w 314"/>
                  <a:gd name="T1" fmla="*/ 1132 h 1156"/>
                  <a:gd name="T2" fmla="*/ 249 w 314"/>
                  <a:gd name="T3" fmla="*/ 656 h 1156"/>
                  <a:gd name="T4" fmla="*/ 314 w 314"/>
                  <a:gd name="T5" fmla="*/ 124 h 1156"/>
                  <a:gd name="T6" fmla="*/ 300 w 314"/>
                  <a:gd name="T7" fmla="*/ 11 h 1156"/>
                  <a:gd name="T8" fmla="*/ 10 w 314"/>
                  <a:gd name="T9" fmla="*/ 0 h 1156"/>
                  <a:gd name="T10" fmla="*/ 0 w 314"/>
                  <a:gd name="T11" fmla="*/ 185 h 1156"/>
                  <a:gd name="T12" fmla="*/ 49 w 314"/>
                  <a:gd name="T13" fmla="*/ 657 h 1156"/>
                  <a:gd name="T14" fmla="*/ 231 w 314"/>
                  <a:gd name="T15" fmla="*/ 1156 h 1156"/>
                  <a:gd name="T16" fmla="*/ 303 w 314"/>
                  <a:gd name="T17" fmla="*/ 1132 h 1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4" h="1156">
                    <a:moveTo>
                      <a:pt x="303" y="1132"/>
                    </a:moveTo>
                    <a:lnTo>
                      <a:pt x="249" y="656"/>
                    </a:lnTo>
                    <a:lnTo>
                      <a:pt x="314" y="124"/>
                    </a:lnTo>
                    <a:lnTo>
                      <a:pt x="300" y="11"/>
                    </a:lnTo>
                    <a:lnTo>
                      <a:pt x="10" y="0"/>
                    </a:lnTo>
                    <a:lnTo>
                      <a:pt x="0" y="185"/>
                    </a:lnTo>
                    <a:lnTo>
                      <a:pt x="49" y="657"/>
                    </a:lnTo>
                    <a:lnTo>
                      <a:pt x="231" y="1156"/>
                    </a:lnTo>
                    <a:lnTo>
                      <a:pt x="303" y="1132"/>
                    </a:lnTo>
                    <a:close/>
                  </a:path>
                </a:pathLst>
              </a:custGeom>
              <a:solidFill>
                <a:srgbClr val="9EA6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8" name="íSliďe">
                <a:extLst>
                  <a:ext uri="{FF2B5EF4-FFF2-40B4-BE49-F238E27FC236}">
                    <a16:creationId xmlns:a16="http://schemas.microsoft.com/office/drawing/2014/main" id="{0509850D-EB22-4E51-A4D0-E1C291F8665C}"/>
                  </a:ext>
                </a:extLst>
              </p:cNvPr>
              <p:cNvSpPr/>
              <p:nvPr/>
            </p:nvSpPr>
            <p:spPr bwMode="auto">
              <a:xfrm>
                <a:off x="5629275" y="3476626"/>
                <a:ext cx="466725" cy="1812925"/>
              </a:xfrm>
              <a:custGeom>
                <a:avLst/>
                <a:gdLst>
                  <a:gd name="T0" fmla="*/ 0 w 294"/>
                  <a:gd name="T1" fmla="*/ 45 h 1142"/>
                  <a:gd name="T2" fmla="*/ 0 w 294"/>
                  <a:gd name="T3" fmla="*/ 525 h 1142"/>
                  <a:gd name="T4" fmla="*/ 97 w 294"/>
                  <a:gd name="T5" fmla="*/ 1142 h 1142"/>
                  <a:gd name="T6" fmla="*/ 166 w 294"/>
                  <a:gd name="T7" fmla="*/ 1142 h 1142"/>
                  <a:gd name="T8" fmla="*/ 204 w 294"/>
                  <a:gd name="T9" fmla="*/ 570 h 1142"/>
                  <a:gd name="T10" fmla="*/ 294 w 294"/>
                  <a:gd name="T11" fmla="*/ 0 h 1142"/>
                  <a:gd name="T12" fmla="*/ 0 w 294"/>
                  <a:gd name="T13" fmla="*/ 45 h 1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4" h="1142">
                    <a:moveTo>
                      <a:pt x="0" y="45"/>
                    </a:moveTo>
                    <a:lnTo>
                      <a:pt x="0" y="525"/>
                    </a:lnTo>
                    <a:lnTo>
                      <a:pt x="97" y="1142"/>
                    </a:lnTo>
                    <a:lnTo>
                      <a:pt x="166" y="1142"/>
                    </a:lnTo>
                    <a:lnTo>
                      <a:pt x="204" y="570"/>
                    </a:lnTo>
                    <a:lnTo>
                      <a:pt x="294" y="0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9EA6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iṧliḑé">
                <a:extLst>
                  <a:ext uri="{FF2B5EF4-FFF2-40B4-BE49-F238E27FC236}">
                    <a16:creationId xmlns:a16="http://schemas.microsoft.com/office/drawing/2014/main" id="{D1666DF5-8E57-4169-8A7A-D27FA64FE333}"/>
                  </a:ext>
                </a:extLst>
              </p:cNvPr>
              <p:cNvSpPr/>
              <p:nvPr/>
            </p:nvSpPr>
            <p:spPr bwMode="auto">
              <a:xfrm>
                <a:off x="5713413" y="5276851"/>
                <a:ext cx="179388" cy="120650"/>
              </a:xfrm>
              <a:custGeom>
                <a:avLst/>
                <a:gdLst>
                  <a:gd name="T0" fmla="*/ 113 w 113"/>
                  <a:gd name="T1" fmla="*/ 37 h 76"/>
                  <a:gd name="T2" fmla="*/ 38 w 113"/>
                  <a:gd name="T3" fmla="*/ 76 h 76"/>
                  <a:gd name="T4" fmla="*/ 0 w 113"/>
                  <a:gd name="T5" fmla="*/ 38 h 76"/>
                  <a:gd name="T6" fmla="*/ 37 w 113"/>
                  <a:gd name="T7" fmla="*/ 0 h 76"/>
                  <a:gd name="T8" fmla="*/ 112 w 113"/>
                  <a:gd name="T9" fmla="*/ 0 h 76"/>
                  <a:gd name="T10" fmla="*/ 113 w 113"/>
                  <a:gd name="T11" fmla="*/ 3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76">
                    <a:moveTo>
                      <a:pt x="113" y="37"/>
                    </a:moveTo>
                    <a:lnTo>
                      <a:pt x="38" y="76"/>
                    </a:lnTo>
                    <a:lnTo>
                      <a:pt x="0" y="38"/>
                    </a:lnTo>
                    <a:lnTo>
                      <a:pt x="37" y="0"/>
                    </a:lnTo>
                    <a:lnTo>
                      <a:pt x="112" y="0"/>
                    </a:lnTo>
                    <a:lnTo>
                      <a:pt x="113" y="37"/>
                    </a:lnTo>
                    <a:close/>
                  </a:path>
                </a:pathLst>
              </a:custGeom>
              <a:solidFill>
                <a:srgbClr val="1A3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0" name="iṧḷïḍê">
                <a:extLst>
                  <a:ext uri="{FF2B5EF4-FFF2-40B4-BE49-F238E27FC236}">
                    <a16:creationId xmlns:a16="http://schemas.microsoft.com/office/drawing/2014/main" id="{E2E086FC-A507-4435-9E55-6D7F3BC29A62}"/>
                  </a:ext>
                </a:extLst>
              </p:cNvPr>
              <p:cNvSpPr/>
              <p:nvPr/>
            </p:nvSpPr>
            <p:spPr bwMode="auto">
              <a:xfrm>
                <a:off x="5534025" y="2608263"/>
                <a:ext cx="965200" cy="1366838"/>
              </a:xfrm>
              <a:custGeom>
                <a:avLst/>
                <a:gdLst>
                  <a:gd name="T0" fmla="*/ 600 w 601"/>
                  <a:gd name="T1" fmla="*/ 747 h 852"/>
                  <a:gd name="T2" fmla="*/ 598 w 601"/>
                  <a:gd name="T3" fmla="*/ 704 h 852"/>
                  <a:gd name="T4" fmla="*/ 584 w 601"/>
                  <a:gd name="T5" fmla="*/ 539 h 852"/>
                  <a:gd name="T6" fmla="*/ 562 w 601"/>
                  <a:gd name="T7" fmla="*/ 319 h 852"/>
                  <a:gd name="T8" fmla="*/ 513 w 601"/>
                  <a:gd name="T9" fmla="*/ 141 h 852"/>
                  <a:gd name="T10" fmla="*/ 293 w 601"/>
                  <a:gd name="T11" fmla="*/ 12 h 852"/>
                  <a:gd name="T12" fmla="*/ 121 w 601"/>
                  <a:gd name="T13" fmla="*/ 112 h 852"/>
                  <a:gd name="T14" fmla="*/ 113 w 601"/>
                  <a:gd name="T15" fmla="*/ 163 h 852"/>
                  <a:gd name="T16" fmla="*/ 104 w 601"/>
                  <a:gd name="T17" fmla="*/ 212 h 852"/>
                  <a:gd name="T18" fmla="*/ 96 w 601"/>
                  <a:gd name="T19" fmla="*/ 250 h 852"/>
                  <a:gd name="T20" fmla="*/ 14 w 601"/>
                  <a:gd name="T21" fmla="*/ 643 h 852"/>
                  <a:gd name="T22" fmla="*/ 1 w 601"/>
                  <a:gd name="T23" fmla="*/ 757 h 852"/>
                  <a:gd name="T24" fmla="*/ 5 w 601"/>
                  <a:gd name="T25" fmla="*/ 770 h 852"/>
                  <a:gd name="T26" fmla="*/ 99 w 601"/>
                  <a:gd name="T27" fmla="*/ 761 h 852"/>
                  <a:gd name="T28" fmla="*/ 248 w 601"/>
                  <a:gd name="T29" fmla="*/ 753 h 852"/>
                  <a:gd name="T30" fmla="*/ 400 w 601"/>
                  <a:gd name="T31" fmla="*/ 767 h 852"/>
                  <a:gd name="T32" fmla="*/ 497 w 601"/>
                  <a:gd name="T33" fmla="*/ 796 h 852"/>
                  <a:gd name="T34" fmla="*/ 575 w 601"/>
                  <a:gd name="T35" fmla="*/ 849 h 852"/>
                  <a:gd name="T36" fmla="*/ 584 w 601"/>
                  <a:gd name="T37" fmla="*/ 851 h 852"/>
                  <a:gd name="T38" fmla="*/ 600 w 601"/>
                  <a:gd name="T39" fmla="*/ 747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01" h="852">
                    <a:moveTo>
                      <a:pt x="600" y="747"/>
                    </a:moveTo>
                    <a:cubicBezTo>
                      <a:pt x="599" y="727"/>
                      <a:pt x="598" y="710"/>
                      <a:pt x="598" y="704"/>
                    </a:cubicBezTo>
                    <a:cubicBezTo>
                      <a:pt x="596" y="648"/>
                      <a:pt x="591" y="593"/>
                      <a:pt x="584" y="539"/>
                    </a:cubicBezTo>
                    <a:cubicBezTo>
                      <a:pt x="578" y="490"/>
                      <a:pt x="570" y="368"/>
                      <a:pt x="562" y="319"/>
                    </a:cubicBezTo>
                    <a:cubicBezTo>
                      <a:pt x="555" y="279"/>
                      <a:pt x="531" y="179"/>
                      <a:pt x="513" y="141"/>
                    </a:cubicBezTo>
                    <a:cubicBezTo>
                      <a:pt x="470" y="49"/>
                      <a:pt x="483" y="40"/>
                      <a:pt x="293" y="12"/>
                    </a:cubicBezTo>
                    <a:cubicBezTo>
                      <a:pt x="209" y="0"/>
                      <a:pt x="190" y="52"/>
                      <a:pt x="121" y="112"/>
                    </a:cubicBezTo>
                    <a:cubicBezTo>
                      <a:pt x="115" y="118"/>
                      <a:pt x="115" y="153"/>
                      <a:pt x="113" y="163"/>
                    </a:cubicBezTo>
                    <a:cubicBezTo>
                      <a:pt x="111" y="179"/>
                      <a:pt x="108" y="195"/>
                      <a:pt x="104" y="212"/>
                    </a:cubicBezTo>
                    <a:cubicBezTo>
                      <a:pt x="102" y="224"/>
                      <a:pt x="99" y="237"/>
                      <a:pt x="96" y="250"/>
                    </a:cubicBezTo>
                    <a:cubicBezTo>
                      <a:pt x="62" y="381"/>
                      <a:pt x="22" y="507"/>
                      <a:pt x="14" y="643"/>
                    </a:cubicBezTo>
                    <a:cubicBezTo>
                      <a:pt x="12" y="682"/>
                      <a:pt x="0" y="719"/>
                      <a:pt x="1" y="757"/>
                    </a:cubicBezTo>
                    <a:cubicBezTo>
                      <a:pt x="2" y="762"/>
                      <a:pt x="2" y="767"/>
                      <a:pt x="5" y="770"/>
                    </a:cubicBezTo>
                    <a:cubicBezTo>
                      <a:pt x="16" y="785"/>
                      <a:pt x="80" y="763"/>
                      <a:pt x="99" y="761"/>
                    </a:cubicBezTo>
                    <a:cubicBezTo>
                      <a:pt x="148" y="756"/>
                      <a:pt x="199" y="753"/>
                      <a:pt x="248" y="753"/>
                    </a:cubicBezTo>
                    <a:cubicBezTo>
                      <a:pt x="299" y="753"/>
                      <a:pt x="350" y="759"/>
                      <a:pt x="400" y="767"/>
                    </a:cubicBezTo>
                    <a:cubicBezTo>
                      <a:pt x="433" y="773"/>
                      <a:pt x="467" y="781"/>
                      <a:pt x="497" y="796"/>
                    </a:cubicBezTo>
                    <a:cubicBezTo>
                      <a:pt x="525" y="811"/>
                      <a:pt x="546" y="833"/>
                      <a:pt x="575" y="849"/>
                    </a:cubicBezTo>
                    <a:cubicBezTo>
                      <a:pt x="577" y="850"/>
                      <a:pt x="580" y="852"/>
                      <a:pt x="584" y="851"/>
                    </a:cubicBezTo>
                    <a:cubicBezTo>
                      <a:pt x="600" y="849"/>
                      <a:pt x="601" y="791"/>
                      <a:pt x="600" y="747"/>
                    </a:cubicBezTo>
                  </a:path>
                </a:pathLst>
              </a:custGeom>
              <a:solidFill>
                <a:srgbClr val="1A3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1" name="îSḷîḓê">
                <a:extLst>
                  <a:ext uri="{FF2B5EF4-FFF2-40B4-BE49-F238E27FC236}">
                    <a16:creationId xmlns:a16="http://schemas.microsoft.com/office/drawing/2014/main" id="{C488FDB3-1E7A-4A5B-85B2-98DE6FC49D03}"/>
                  </a:ext>
                </a:extLst>
              </p:cNvPr>
              <p:cNvSpPr/>
              <p:nvPr/>
            </p:nvSpPr>
            <p:spPr bwMode="auto">
              <a:xfrm>
                <a:off x="5862638" y="2295526"/>
                <a:ext cx="306388" cy="384175"/>
              </a:xfrm>
              <a:custGeom>
                <a:avLst/>
                <a:gdLst>
                  <a:gd name="T0" fmla="*/ 88 w 190"/>
                  <a:gd name="T1" fmla="*/ 233 h 239"/>
                  <a:gd name="T2" fmla="*/ 144 w 190"/>
                  <a:gd name="T3" fmla="*/ 230 h 239"/>
                  <a:gd name="T4" fmla="*/ 152 w 190"/>
                  <a:gd name="T5" fmla="*/ 218 h 239"/>
                  <a:gd name="T6" fmla="*/ 148 w 190"/>
                  <a:gd name="T7" fmla="*/ 175 h 239"/>
                  <a:gd name="T8" fmla="*/ 189 w 190"/>
                  <a:gd name="T9" fmla="*/ 141 h 239"/>
                  <a:gd name="T10" fmla="*/ 188 w 190"/>
                  <a:gd name="T11" fmla="*/ 123 h 239"/>
                  <a:gd name="T12" fmla="*/ 176 w 190"/>
                  <a:gd name="T13" fmla="*/ 51 h 239"/>
                  <a:gd name="T14" fmla="*/ 168 w 190"/>
                  <a:gd name="T15" fmla="*/ 27 h 239"/>
                  <a:gd name="T16" fmla="*/ 130 w 190"/>
                  <a:gd name="T17" fmla="*/ 6 h 239"/>
                  <a:gd name="T18" fmla="*/ 23 w 190"/>
                  <a:gd name="T19" fmla="*/ 32 h 239"/>
                  <a:gd name="T20" fmla="*/ 5 w 190"/>
                  <a:gd name="T21" fmla="*/ 56 h 239"/>
                  <a:gd name="T22" fmla="*/ 8 w 190"/>
                  <a:gd name="T23" fmla="*/ 102 h 239"/>
                  <a:gd name="T24" fmla="*/ 19 w 190"/>
                  <a:gd name="T25" fmla="*/ 144 h 239"/>
                  <a:gd name="T26" fmla="*/ 44 w 190"/>
                  <a:gd name="T27" fmla="*/ 184 h 239"/>
                  <a:gd name="T28" fmla="*/ 70 w 190"/>
                  <a:gd name="T29" fmla="*/ 191 h 239"/>
                  <a:gd name="T30" fmla="*/ 88 w 190"/>
                  <a:gd name="T31" fmla="*/ 23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0" h="239">
                    <a:moveTo>
                      <a:pt x="88" y="233"/>
                    </a:moveTo>
                    <a:cubicBezTo>
                      <a:pt x="97" y="237"/>
                      <a:pt x="120" y="239"/>
                      <a:pt x="144" y="230"/>
                    </a:cubicBezTo>
                    <a:cubicBezTo>
                      <a:pt x="148" y="228"/>
                      <a:pt x="152" y="223"/>
                      <a:pt x="152" y="218"/>
                    </a:cubicBezTo>
                    <a:cubicBezTo>
                      <a:pt x="151" y="204"/>
                      <a:pt x="150" y="189"/>
                      <a:pt x="148" y="175"/>
                    </a:cubicBezTo>
                    <a:cubicBezTo>
                      <a:pt x="166" y="169"/>
                      <a:pt x="186" y="160"/>
                      <a:pt x="189" y="141"/>
                    </a:cubicBezTo>
                    <a:cubicBezTo>
                      <a:pt x="190" y="135"/>
                      <a:pt x="189" y="129"/>
                      <a:pt x="188" y="123"/>
                    </a:cubicBezTo>
                    <a:cubicBezTo>
                      <a:pt x="184" y="99"/>
                      <a:pt x="180" y="75"/>
                      <a:pt x="176" y="51"/>
                    </a:cubicBezTo>
                    <a:cubicBezTo>
                      <a:pt x="174" y="43"/>
                      <a:pt x="173" y="34"/>
                      <a:pt x="168" y="27"/>
                    </a:cubicBezTo>
                    <a:cubicBezTo>
                      <a:pt x="160" y="14"/>
                      <a:pt x="145" y="9"/>
                      <a:pt x="130" y="6"/>
                    </a:cubicBezTo>
                    <a:cubicBezTo>
                      <a:pt x="93" y="0"/>
                      <a:pt x="52" y="8"/>
                      <a:pt x="23" y="32"/>
                    </a:cubicBezTo>
                    <a:cubicBezTo>
                      <a:pt x="15" y="39"/>
                      <a:pt x="8" y="47"/>
                      <a:pt x="5" y="56"/>
                    </a:cubicBezTo>
                    <a:cubicBezTo>
                      <a:pt x="0" y="71"/>
                      <a:pt x="4" y="87"/>
                      <a:pt x="8" y="102"/>
                    </a:cubicBezTo>
                    <a:cubicBezTo>
                      <a:pt x="11" y="116"/>
                      <a:pt x="15" y="130"/>
                      <a:pt x="19" y="144"/>
                    </a:cubicBezTo>
                    <a:cubicBezTo>
                      <a:pt x="23" y="160"/>
                      <a:pt x="29" y="178"/>
                      <a:pt x="44" y="184"/>
                    </a:cubicBezTo>
                    <a:cubicBezTo>
                      <a:pt x="53" y="187"/>
                      <a:pt x="62" y="186"/>
                      <a:pt x="70" y="191"/>
                    </a:cubicBezTo>
                    <a:cubicBezTo>
                      <a:pt x="83" y="199"/>
                      <a:pt x="81" y="219"/>
                      <a:pt x="88" y="233"/>
                    </a:cubicBezTo>
                    <a:close/>
                  </a:path>
                </a:pathLst>
              </a:custGeom>
              <a:solidFill>
                <a:srgbClr val="D5C6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" name="ïsľïḓé">
                <a:extLst>
                  <a:ext uri="{FF2B5EF4-FFF2-40B4-BE49-F238E27FC236}">
                    <a16:creationId xmlns:a16="http://schemas.microsoft.com/office/drawing/2014/main" id="{A970E87E-DA13-4EDE-ADD1-D46225210A1C}"/>
                  </a:ext>
                </a:extLst>
              </p:cNvPr>
              <p:cNvSpPr/>
              <p:nvPr/>
            </p:nvSpPr>
            <p:spPr bwMode="auto">
              <a:xfrm>
                <a:off x="5662613" y="2084388"/>
                <a:ext cx="642938" cy="461963"/>
              </a:xfrm>
              <a:custGeom>
                <a:avLst/>
                <a:gdLst>
                  <a:gd name="T0" fmla="*/ 6 w 400"/>
                  <a:gd name="T1" fmla="*/ 123 h 288"/>
                  <a:gd name="T2" fmla="*/ 76 w 400"/>
                  <a:gd name="T3" fmla="*/ 12 h 288"/>
                  <a:gd name="T4" fmla="*/ 162 w 400"/>
                  <a:gd name="T5" fmla="*/ 21 h 288"/>
                  <a:gd name="T6" fmla="*/ 240 w 400"/>
                  <a:gd name="T7" fmla="*/ 25 h 288"/>
                  <a:gd name="T8" fmla="*/ 344 w 400"/>
                  <a:gd name="T9" fmla="*/ 56 h 288"/>
                  <a:gd name="T10" fmla="*/ 373 w 400"/>
                  <a:gd name="T11" fmla="*/ 84 h 288"/>
                  <a:gd name="T12" fmla="*/ 374 w 400"/>
                  <a:gd name="T13" fmla="*/ 220 h 288"/>
                  <a:gd name="T14" fmla="*/ 354 w 400"/>
                  <a:gd name="T15" fmla="*/ 246 h 288"/>
                  <a:gd name="T16" fmla="*/ 300 w 400"/>
                  <a:gd name="T17" fmla="*/ 288 h 288"/>
                  <a:gd name="T18" fmla="*/ 302 w 400"/>
                  <a:gd name="T19" fmla="*/ 196 h 288"/>
                  <a:gd name="T20" fmla="*/ 200 w 400"/>
                  <a:gd name="T21" fmla="*/ 186 h 288"/>
                  <a:gd name="T22" fmla="*/ 112 w 400"/>
                  <a:gd name="T23" fmla="*/ 219 h 288"/>
                  <a:gd name="T24" fmla="*/ 6 w 400"/>
                  <a:gd name="T25" fmla="*/ 123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0" h="288">
                    <a:moveTo>
                      <a:pt x="6" y="123"/>
                    </a:moveTo>
                    <a:cubicBezTo>
                      <a:pt x="0" y="63"/>
                      <a:pt x="26" y="0"/>
                      <a:pt x="76" y="12"/>
                    </a:cubicBezTo>
                    <a:cubicBezTo>
                      <a:pt x="105" y="20"/>
                      <a:pt x="132" y="32"/>
                      <a:pt x="162" y="21"/>
                    </a:cubicBezTo>
                    <a:cubicBezTo>
                      <a:pt x="191" y="11"/>
                      <a:pt x="211" y="15"/>
                      <a:pt x="240" y="25"/>
                    </a:cubicBezTo>
                    <a:cubicBezTo>
                      <a:pt x="272" y="37"/>
                      <a:pt x="315" y="39"/>
                      <a:pt x="344" y="56"/>
                    </a:cubicBezTo>
                    <a:cubicBezTo>
                      <a:pt x="356" y="62"/>
                      <a:pt x="366" y="73"/>
                      <a:pt x="373" y="84"/>
                    </a:cubicBezTo>
                    <a:cubicBezTo>
                      <a:pt x="400" y="125"/>
                      <a:pt x="400" y="180"/>
                      <a:pt x="374" y="220"/>
                    </a:cubicBezTo>
                    <a:cubicBezTo>
                      <a:pt x="368" y="229"/>
                      <a:pt x="361" y="238"/>
                      <a:pt x="354" y="246"/>
                    </a:cubicBezTo>
                    <a:cubicBezTo>
                      <a:pt x="339" y="262"/>
                      <a:pt x="321" y="282"/>
                      <a:pt x="300" y="288"/>
                    </a:cubicBezTo>
                    <a:cubicBezTo>
                      <a:pt x="299" y="270"/>
                      <a:pt x="316" y="211"/>
                      <a:pt x="302" y="196"/>
                    </a:cubicBezTo>
                    <a:cubicBezTo>
                      <a:pt x="280" y="172"/>
                      <a:pt x="228" y="180"/>
                      <a:pt x="200" y="186"/>
                    </a:cubicBezTo>
                    <a:cubicBezTo>
                      <a:pt x="170" y="193"/>
                      <a:pt x="142" y="214"/>
                      <a:pt x="112" y="219"/>
                    </a:cubicBezTo>
                    <a:cubicBezTo>
                      <a:pt x="45" y="229"/>
                      <a:pt x="12" y="177"/>
                      <a:pt x="6" y="123"/>
                    </a:cubicBezTo>
                    <a:close/>
                  </a:path>
                </a:pathLst>
              </a:custGeom>
              <a:solidFill>
                <a:srgbClr val="1A3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" name="í$ļiḓè">
                <a:extLst>
                  <a:ext uri="{FF2B5EF4-FFF2-40B4-BE49-F238E27FC236}">
                    <a16:creationId xmlns:a16="http://schemas.microsoft.com/office/drawing/2014/main" id="{2741CB3F-C4B1-417A-8B73-C0ABC2D8DE4F}"/>
                  </a:ext>
                </a:extLst>
              </p:cNvPr>
              <p:cNvSpPr/>
              <p:nvPr/>
            </p:nvSpPr>
            <p:spPr bwMode="auto">
              <a:xfrm>
                <a:off x="5010150" y="1266826"/>
                <a:ext cx="2076450" cy="2071688"/>
              </a:xfrm>
              <a:prstGeom prst="ellipse">
                <a:avLst/>
              </a:prstGeom>
              <a:solidFill>
                <a:srgbClr val="145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4" name="î$ľîďè">
                <a:extLst>
                  <a:ext uri="{FF2B5EF4-FFF2-40B4-BE49-F238E27FC236}">
                    <a16:creationId xmlns:a16="http://schemas.microsoft.com/office/drawing/2014/main" id="{ADB5C92E-F5C0-4EC5-A876-6135BF504D85}"/>
                  </a:ext>
                </a:extLst>
              </p:cNvPr>
              <p:cNvSpPr/>
              <p:nvPr/>
            </p:nvSpPr>
            <p:spPr bwMode="auto">
              <a:xfrm>
                <a:off x="6296025" y="1295401"/>
                <a:ext cx="53975" cy="14288"/>
              </a:xfrm>
              <a:custGeom>
                <a:avLst/>
                <a:gdLst>
                  <a:gd name="T0" fmla="*/ 0 w 34"/>
                  <a:gd name="T1" fmla="*/ 0 h 9"/>
                  <a:gd name="T2" fmla="*/ 34 w 34"/>
                  <a:gd name="T3" fmla="*/ 9 h 9"/>
                  <a:gd name="T4" fmla="*/ 0 w 34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9">
                    <a:moveTo>
                      <a:pt x="0" y="0"/>
                    </a:moveTo>
                    <a:cubicBezTo>
                      <a:pt x="12" y="3"/>
                      <a:pt x="23" y="6"/>
                      <a:pt x="34" y="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B6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" name="i$ḻïďé">
                <a:extLst>
                  <a:ext uri="{FF2B5EF4-FFF2-40B4-BE49-F238E27FC236}">
                    <a16:creationId xmlns:a16="http://schemas.microsoft.com/office/drawing/2014/main" id="{9434FF67-4EF1-4B57-9A9C-635F5275A541}"/>
                  </a:ext>
                </a:extLst>
              </p:cNvPr>
              <p:cNvSpPr/>
              <p:nvPr/>
            </p:nvSpPr>
            <p:spPr bwMode="auto">
              <a:xfrm>
                <a:off x="6326188" y="1385888"/>
                <a:ext cx="17463" cy="3175"/>
              </a:xfrm>
              <a:custGeom>
                <a:avLst/>
                <a:gdLst>
                  <a:gd name="T0" fmla="*/ 0 w 11"/>
                  <a:gd name="T1" fmla="*/ 0 h 2"/>
                  <a:gd name="T2" fmla="*/ 8 w 11"/>
                  <a:gd name="T3" fmla="*/ 2 h 2"/>
                  <a:gd name="T4" fmla="*/ 11 w 11"/>
                  <a:gd name="T5" fmla="*/ 0 h 2"/>
                  <a:gd name="T6" fmla="*/ 0 w 1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2">
                    <a:moveTo>
                      <a:pt x="0" y="0"/>
                    </a:moveTo>
                    <a:cubicBezTo>
                      <a:pt x="3" y="0"/>
                      <a:pt x="6" y="1"/>
                      <a:pt x="8" y="2"/>
                    </a:cubicBezTo>
                    <a:cubicBezTo>
                      <a:pt x="9" y="2"/>
                      <a:pt x="10" y="1"/>
                      <a:pt x="11" y="0"/>
                    </a:cubicBezTo>
                    <a:cubicBezTo>
                      <a:pt x="7" y="0"/>
                      <a:pt x="3" y="0"/>
                      <a:pt x="0" y="0"/>
                    </a:cubicBezTo>
                  </a:path>
                </a:pathLst>
              </a:custGeom>
              <a:solidFill>
                <a:srgbClr val="9EC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" name="íṥlïḍè">
                <a:extLst>
                  <a:ext uri="{FF2B5EF4-FFF2-40B4-BE49-F238E27FC236}">
                    <a16:creationId xmlns:a16="http://schemas.microsoft.com/office/drawing/2014/main" id="{327B9C30-E7BE-4FD6-8310-5D9B625E7C20}"/>
                  </a:ext>
                </a:extLst>
              </p:cNvPr>
              <p:cNvSpPr/>
              <p:nvPr/>
            </p:nvSpPr>
            <p:spPr bwMode="auto">
              <a:xfrm>
                <a:off x="6273800" y="1389063"/>
                <a:ext cx="141288" cy="100013"/>
              </a:xfrm>
              <a:custGeom>
                <a:avLst/>
                <a:gdLst>
                  <a:gd name="T0" fmla="*/ 0 w 87"/>
                  <a:gd name="T1" fmla="*/ 29 h 62"/>
                  <a:gd name="T2" fmla="*/ 65 w 87"/>
                  <a:gd name="T3" fmla="*/ 52 h 62"/>
                  <a:gd name="T4" fmla="*/ 87 w 87"/>
                  <a:gd name="T5" fmla="*/ 17 h 62"/>
                  <a:gd name="T6" fmla="*/ 40 w 87"/>
                  <a:gd name="T7" fmla="*/ 0 h 62"/>
                  <a:gd name="T8" fmla="*/ 0 w 87"/>
                  <a:gd name="T9" fmla="*/ 2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62">
                    <a:moveTo>
                      <a:pt x="0" y="29"/>
                    </a:moveTo>
                    <a:cubicBezTo>
                      <a:pt x="20" y="29"/>
                      <a:pt x="50" y="62"/>
                      <a:pt x="65" y="52"/>
                    </a:cubicBezTo>
                    <a:cubicBezTo>
                      <a:pt x="86" y="38"/>
                      <a:pt x="81" y="25"/>
                      <a:pt x="87" y="17"/>
                    </a:cubicBezTo>
                    <a:cubicBezTo>
                      <a:pt x="71" y="11"/>
                      <a:pt x="56" y="5"/>
                      <a:pt x="40" y="0"/>
                    </a:cubicBezTo>
                    <a:cubicBezTo>
                      <a:pt x="27" y="10"/>
                      <a:pt x="14" y="19"/>
                      <a:pt x="0" y="29"/>
                    </a:cubicBezTo>
                  </a:path>
                </a:pathLst>
              </a:custGeom>
              <a:solidFill>
                <a:srgbClr val="9EC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7" name="ïšlíḋé">
                <a:extLst>
                  <a:ext uri="{FF2B5EF4-FFF2-40B4-BE49-F238E27FC236}">
                    <a16:creationId xmlns:a16="http://schemas.microsoft.com/office/drawing/2014/main" id="{CF8BEB1C-9CE8-4F80-8307-5FAE25E7F18D}"/>
                  </a:ext>
                </a:extLst>
              </p:cNvPr>
              <p:cNvSpPr/>
              <p:nvPr/>
            </p:nvSpPr>
            <p:spPr bwMode="auto">
              <a:xfrm>
                <a:off x="6296025" y="1376363"/>
                <a:ext cx="30163" cy="9525"/>
              </a:xfrm>
              <a:custGeom>
                <a:avLst/>
                <a:gdLst>
                  <a:gd name="T0" fmla="*/ 19 w 19"/>
                  <a:gd name="T1" fmla="*/ 6 h 6"/>
                  <a:gd name="T2" fmla="*/ 0 w 19"/>
                  <a:gd name="T3" fmla="*/ 0 h 6"/>
                  <a:gd name="T4" fmla="*/ 19 w 19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6">
                    <a:moveTo>
                      <a:pt x="19" y="6"/>
                    </a:moveTo>
                    <a:cubicBezTo>
                      <a:pt x="13" y="4"/>
                      <a:pt x="6" y="2"/>
                      <a:pt x="0" y="0"/>
                    </a:cubicBezTo>
                    <a:cubicBezTo>
                      <a:pt x="6" y="3"/>
                      <a:pt x="12" y="4"/>
                      <a:pt x="19" y="6"/>
                    </a:cubicBezTo>
                  </a:path>
                </a:pathLst>
              </a:custGeom>
              <a:solidFill>
                <a:srgbClr val="9EC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" name="ïs1îḓè">
                <a:extLst>
                  <a:ext uri="{FF2B5EF4-FFF2-40B4-BE49-F238E27FC236}">
                    <a16:creationId xmlns:a16="http://schemas.microsoft.com/office/drawing/2014/main" id="{E8342027-F2B2-4414-8896-606DCF29D27A}"/>
                  </a:ext>
                </a:extLst>
              </p:cNvPr>
              <p:cNvSpPr/>
              <p:nvPr/>
            </p:nvSpPr>
            <p:spPr bwMode="auto">
              <a:xfrm>
                <a:off x="5981700" y="1344613"/>
                <a:ext cx="555625" cy="195263"/>
              </a:xfrm>
              <a:custGeom>
                <a:avLst/>
                <a:gdLst>
                  <a:gd name="T0" fmla="*/ 129 w 345"/>
                  <a:gd name="T1" fmla="*/ 20 h 122"/>
                  <a:gd name="T2" fmla="*/ 170 w 345"/>
                  <a:gd name="T3" fmla="*/ 20 h 122"/>
                  <a:gd name="T4" fmla="*/ 87 w 345"/>
                  <a:gd name="T5" fmla="*/ 66 h 122"/>
                  <a:gd name="T6" fmla="*/ 190 w 345"/>
                  <a:gd name="T7" fmla="*/ 73 h 122"/>
                  <a:gd name="T8" fmla="*/ 336 w 345"/>
                  <a:gd name="T9" fmla="*/ 122 h 122"/>
                  <a:gd name="T10" fmla="*/ 336 w 345"/>
                  <a:gd name="T11" fmla="*/ 79 h 122"/>
                  <a:gd name="T12" fmla="*/ 336 w 345"/>
                  <a:gd name="T13" fmla="*/ 79 h 122"/>
                  <a:gd name="T14" fmla="*/ 253 w 345"/>
                  <a:gd name="T15" fmla="*/ 76 h 122"/>
                  <a:gd name="T16" fmla="*/ 253 w 345"/>
                  <a:gd name="T17" fmla="*/ 76 h 122"/>
                  <a:gd name="T18" fmla="*/ 253 w 345"/>
                  <a:gd name="T19" fmla="*/ 76 h 122"/>
                  <a:gd name="T20" fmla="*/ 252 w 345"/>
                  <a:gd name="T21" fmla="*/ 76 h 122"/>
                  <a:gd name="T22" fmla="*/ 252 w 345"/>
                  <a:gd name="T23" fmla="*/ 76 h 122"/>
                  <a:gd name="T24" fmla="*/ 252 w 345"/>
                  <a:gd name="T25" fmla="*/ 76 h 122"/>
                  <a:gd name="T26" fmla="*/ 252 w 345"/>
                  <a:gd name="T27" fmla="*/ 76 h 122"/>
                  <a:gd name="T28" fmla="*/ 248 w 345"/>
                  <a:gd name="T29" fmla="*/ 79 h 122"/>
                  <a:gd name="T30" fmla="*/ 248 w 345"/>
                  <a:gd name="T31" fmla="*/ 79 h 122"/>
                  <a:gd name="T32" fmla="*/ 248 w 345"/>
                  <a:gd name="T33" fmla="*/ 80 h 122"/>
                  <a:gd name="T34" fmla="*/ 247 w 345"/>
                  <a:gd name="T35" fmla="*/ 80 h 122"/>
                  <a:gd name="T36" fmla="*/ 247 w 345"/>
                  <a:gd name="T37" fmla="*/ 80 h 122"/>
                  <a:gd name="T38" fmla="*/ 240 w 345"/>
                  <a:gd name="T39" fmla="*/ 82 h 122"/>
                  <a:gd name="T40" fmla="*/ 199 w 345"/>
                  <a:gd name="T41" fmla="*/ 62 h 122"/>
                  <a:gd name="T42" fmla="*/ 219 w 345"/>
                  <a:gd name="T43" fmla="*/ 30 h 122"/>
                  <a:gd name="T44" fmla="*/ 214 w 345"/>
                  <a:gd name="T45" fmla="*/ 26 h 122"/>
                  <a:gd name="T46" fmla="*/ 128 w 345"/>
                  <a:gd name="T47" fmla="*/ 6 h 122"/>
                  <a:gd name="T48" fmla="*/ 128 w 345"/>
                  <a:gd name="T49" fmla="*/ 6 h 122"/>
                  <a:gd name="T50" fmla="*/ 63 w 345"/>
                  <a:gd name="T51" fmla="*/ 0 h 122"/>
                  <a:gd name="T52" fmla="*/ 15 w 345"/>
                  <a:gd name="T53" fmla="*/ 11 h 122"/>
                  <a:gd name="T54" fmla="*/ 8 w 345"/>
                  <a:gd name="T55" fmla="*/ 27 h 122"/>
                  <a:gd name="T56" fmla="*/ 9 w 345"/>
                  <a:gd name="T57" fmla="*/ 27 h 122"/>
                  <a:gd name="T58" fmla="*/ 20 w 345"/>
                  <a:gd name="T59" fmla="*/ 27 h 122"/>
                  <a:gd name="T60" fmla="*/ 99 w 345"/>
                  <a:gd name="T61" fmla="*/ 2 h 122"/>
                  <a:gd name="T62" fmla="*/ 63 w 345"/>
                  <a:gd name="T6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122">
                    <a:moveTo>
                      <a:pt x="128" y="6"/>
                    </a:moveTo>
                    <a:cubicBezTo>
                      <a:pt x="128" y="10"/>
                      <a:pt x="129" y="14"/>
                      <a:pt x="129" y="20"/>
                    </a:cubicBezTo>
                    <a:cubicBezTo>
                      <a:pt x="129" y="20"/>
                      <a:pt x="137" y="20"/>
                      <a:pt x="146" y="20"/>
                    </a:cubicBezTo>
                    <a:cubicBezTo>
                      <a:pt x="156" y="20"/>
                      <a:pt x="168" y="20"/>
                      <a:pt x="170" y="20"/>
                    </a:cubicBezTo>
                    <a:cubicBezTo>
                      <a:pt x="154" y="44"/>
                      <a:pt x="120" y="53"/>
                      <a:pt x="91" y="53"/>
                    </a:cubicBezTo>
                    <a:cubicBezTo>
                      <a:pt x="88" y="53"/>
                      <a:pt x="90" y="61"/>
                      <a:pt x="87" y="66"/>
                    </a:cubicBezTo>
                    <a:cubicBezTo>
                      <a:pt x="120" y="66"/>
                      <a:pt x="153" y="69"/>
                      <a:pt x="185" y="75"/>
                    </a:cubicBezTo>
                    <a:cubicBezTo>
                      <a:pt x="186" y="74"/>
                      <a:pt x="188" y="73"/>
                      <a:pt x="190" y="73"/>
                    </a:cubicBezTo>
                    <a:cubicBezTo>
                      <a:pt x="192" y="73"/>
                      <a:pt x="195" y="74"/>
                      <a:pt x="198" y="77"/>
                    </a:cubicBezTo>
                    <a:cubicBezTo>
                      <a:pt x="246" y="86"/>
                      <a:pt x="293" y="102"/>
                      <a:pt x="336" y="122"/>
                    </a:cubicBezTo>
                    <a:cubicBezTo>
                      <a:pt x="337" y="122"/>
                      <a:pt x="338" y="121"/>
                      <a:pt x="338" y="121"/>
                    </a:cubicBezTo>
                    <a:cubicBezTo>
                      <a:pt x="345" y="118"/>
                      <a:pt x="341" y="95"/>
                      <a:pt x="336" y="79"/>
                    </a:cubicBezTo>
                    <a:cubicBezTo>
                      <a:pt x="336" y="79"/>
                      <a:pt x="336" y="79"/>
                      <a:pt x="336" y="79"/>
                    </a:cubicBezTo>
                    <a:cubicBezTo>
                      <a:pt x="336" y="79"/>
                      <a:pt x="336" y="79"/>
                      <a:pt x="336" y="79"/>
                    </a:cubicBezTo>
                    <a:cubicBezTo>
                      <a:pt x="314" y="66"/>
                      <a:pt x="292" y="55"/>
                      <a:pt x="269" y="45"/>
                    </a:cubicBezTo>
                    <a:cubicBezTo>
                      <a:pt x="264" y="52"/>
                      <a:pt x="267" y="63"/>
                      <a:pt x="253" y="76"/>
                    </a:cubicBezTo>
                    <a:cubicBezTo>
                      <a:pt x="253" y="76"/>
                      <a:pt x="253" y="76"/>
                      <a:pt x="253" y="76"/>
                    </a:cubicBezTo>
                    <a:cubicBezTo>
                      <a:pt x="253" y="76"/>
                      <a:pt x="253" y="76"/>
                      <a:pt x="253" y="76"/>
                    </a:cubicBezTo>
                    <a:cubicBezTo>
                      <a:pt x="253" y="76"/>
                      <a:pt x="253" y="76"/>
                      <a:pt x="253" y="76"/>
                    </a:cubicBezTo>
                    <a:cubicBezTo>
                      <a:pt x="253" y="76"/>
                      <a:pt x="253" y="76"/>
                      <a:pt x="253" y="76"/>
                    </a:cubicBezTo>
                    <a:cubicBezTo>
                      <a:pt x="253" y="76"/>
                      <a:pt x="253" y="76"/>
                      <a:pt x="253" y="76"/>
                    </a:cubicBezTo>
                    <a:cubicBezTo>
                      <a:pt x="252" y="76"/>
                      <a:pt x="252" y="76"/>
                      <a:pt x="252" y="76"/>
                    </a:cubicBezTo>
                    <a:cubicBezTo>
                      <a:pt x="252" y="76"/>
                      <a:pt x="252" y="76"/>
                      <a:pt x="252" y="76"/>
                    </a:cubicBezTo>
                    <a:cubicBezTo>
                      <a:pt x="252" y="76"/>
                      <a:pt x="252" y="76"/>
                      <a:pt x="252" y="76"/>
                    </a:cubicBezTo>
                    <a:cubicBezTo>
                      <a:pt x="252" y="76"/>
                      <a:pt x="252" y="76"/>
                      <a:pt x="252" y="76"/>
                    </a:cubicBezTo>
                    <a:cubicBezTo>
                      <a:pt x="252" y="76"/>
                      <a:pt x="252" y="76"/>
                      <a:pt x="252" y="76"/>
                    </a:cubicBezTo>
                    <a:cubicBezTo>
                      <a:pt x="252" y="76"/>
                      <a:pt x="252" y="76"/>
                      <a:pt x="252" y="76"/>
                    </a:cubicBezTo>
                    <a:cubicBezTo>
                      <a:pt x="252" y="76"/>
                      <a:pt x="252" y="76"/>
                      <a:pt x="252" y="76"/>
                    </a:cubicBezTo>
                    <a:cubicBezTo>
                      <a:pt x="251" y="77"/>
                      <a:pt x="249" y="78"/>
                      <a:pt x="248" y="79"/>
                    </a:cubicBezTo>
                    <a:cubicBezTo>
                      <a:pt x="248" y="79"/>
                      <a:pt x="248" y="79"/>
                      <a:pt x="248" y="79"/>
                    </a:cubicBezTo>
                    <a:cubicBezTo>
                      <a:pt x="248" y="79"/>
                      <a:pt x="248" y="79"/>
                      <a:pt x="248" y="79"/>
                    </a:cubicBezTo>
                    <a:cubicBezTo>
                      <a:pt x="248" y="79"/>
                      <a:pt x="248" y="79"/>
                      <a:pt x="248" y="79"/>
                    </a:cubicBezTo>
                    <a:cubicBezTo>
                      <a:pt x="248" y="79"/>
                      <a:pt x="248" y="80"/>
                      <a:pt x="248" y="80"/>
                    </a:cubicBezTo>
                    <a:cubicBezTo>
                      <a:pt x="248" y="80"/>
                      <a:pt x="248" y="80"/>
                      <a:pt x="248" y="80"/>
                    </a:cubicBezTo>
                    <a:cubicBezTo>
                      <a:pt x="247" y="80"/>
                      <a:pt x="247" y="80"/>
                      <a:pt x="247" y="80"/>
                    </a:cubicBezTo>
                    <a:cubicBezTo>
                      <a:pt x="247" y="80"/>
                      <a:pt x="247" y="80"/>
                      <a:pt x="247" y="80"/>
                    </a:cubicBezTo>
                    <a:cubicBezTo>
                      <a:pt x="247" y="80"/>
                      <a:pt x="247" y="80"/>
                      <a:pt x="247" y="80"/>
                    </a:cubicBezTo>
                    <a:cubicBezTo>
                      <a:pt x="247" y="80"/>
                      <a:pt x="247" y="80"/>
                      <a:pt x="247" y="80"/>
                    </a:cubicBezTo>
                    <a:cubicBezTo>
                      <a:pt x="245" y="81"/>
                      <a:pt x="243" y="82"/>
                      <a:pt x="240" y="82"/>
                    </a:cubicBezTo>
                    <a:cubicBezTo>
                      <a:pt x="240" y="82"/>
                      <a:pt x="240" y="82"/>
                      <a:pt x="240" y="82"/>
                    </a:cubicBezTo>
                    <a:cubicBezTo>
                      <a:pt x="240" y="82"/>
                      <a:pt x="240" y="82"/>
                      <a:pt x="240" y="82"/>
                    </a:cubicBezTo>
                    <a:cubicBezTo>
                      <a:pt x="229" y="82"/>
                      <a:pt x="213" y="69"/>
                      <a:pt x="199" y="62"/>
                    </a:cubicBezTo>
                    <a:cubicBezTo>
                      <a:pt x="193" y="59"/>
                      <a:pt x="187" y="57"/>
                      <a:pt x="182" y="57"/>
                    </a:cubicBezTo>
                    <a:cubicBezTo>
                      <a:pt x="195" y="48"/>
                      <a:pt x="207" y="39"/>
                      <a:pt x="219" y="30"/>
                    </a:cubicBezTo>
                    <a:cubicBezTo>
                      <a:pt x="220" y="29"/>
                      <a:pt x="221" y="29"/>
                      <a:pt x="222" y="28"/>
                    </a:cubicBezTo>
                    <a:cubicBezTo>
                      <a:pt x="220" y="27"/>
                      <a:pt x="217" y="26"/>
                      <a:pt x="214" y="26"/>
                    </a:cubicBezTo>
                    <a:cubicBezTo>
                      <a:pt x="207" y="25"/>
                      <a:pt x="201" y="23"/>
                      <a:pt x="195" y="20"/>
                    </a:cubicBezTo>
                    <a:cubicBezTo>
                      <a:pt x="173" y="14"/>
                      <a:pt x="151" y="9"/>
                      <a:pt x="128" y="6"/>
                    </a:cubicBezTo>
                    <a:cubicBezTo>
                      <a:pt x="128" y="6"/>
                      <a:pt x="128" y="6"/>
                      <a:pt x="128" y="6"/>
                    </a:cubicBezTo>
                    <a:cubicBezTo>
                      <a:pt x="128" y="6"/>
                      <a:pt x="128" y="6"/>
                      <a:pt x="128" y="6"/>
                    </a:cubicBezTo>
                    <a:moveTo>
                      <a:pt x="63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62" y="11"/>
                      <a:pt x="57" y="12"/>
                      <a:pt x="36" y="12"/>
                    </a:cubicBezTo>
                    <a:cubicBezTo>
                      <a:pt x="41" y="12"/>
                      <a:pt x="26" y="11"/>
                      <a:pt x="15" y="11"/>
                    </a:cubicBezTo>
                    <a:cubicBezTo>
                      <a:pt x="9" y="11"/>
                      <a:pt x="4" y="11"/>
                      <a:pt x="4" y="12"/>
                    </a:cubicBezTo>
                    <a:cubicBezTo>
                      <a:pt x="0" y="15"/>
                      <a:pt x="2" y="27"/>
                      <a:pt x="8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9" y="27"/>
                      <a:pt x="9" y="27"/>
                    </a:cubicBezTo>
                    <a:cubicBezTo>
                      <a:pt x="11" y="27"/>
                      <a:pt x="12" y="27"/>
                      <a:pt x="14" y="27"/>
                    </a:cubicBezTo>
                    <a:cubicBezTo>
                      <a:pt x="16" y="27"/>
                      <a:pt x="18" y="27"/>
                      <a:pt x="20" y="27"/>
                    </a:cubicBezTo>
                    <a:cubicBezTo>
                      <a:pt x="51" y="27"/>
                      <a:pt x="100" y="26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87" y="1"/>
                      <a:pt x="75" y="0"/>
                      <a:pt x="63" y="0"/>
                    </a:cubicBezTo>
                    <a:cubicBezTo>
                      <a:pt x="63" y="0"/>
                      <a:pt x="63" y="0"/>
                      <a:pt x="63" y="0"/>
                    </a:cubicBezTo>
                  </a:path>
                </a:pathLst>
              </a:custGeom>
              <a:solidFill>
                <a:srgbClr val="256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" name="iš1íḍe">
                <a:extLst>
                  <a:ext uri="{FF2B5EF4-FFF2-40B4-BE49-F238E27FC236}">
                    <a16:creationId xmlns:a16="http://schemas.microsoft.com/office/drawing/2014/main" id="{96E7C1ED-977A-4795-83A8-3A09E2CCDC15}"/>
                  </a:ext>
                </a:extLst>
              </p:cNvPr>
              <p:cNvSpPr/>
              <p:nvPr/>
            </p:nvSpPr>
            <p:spPr bwMode="auto">
              <a:xfrm>
                <a:off x="6273800" y="1392238"/>
                <a:ext cx="141288" cy="84138"/>
              </a:xfrm>
              <a:custGeom>
                <a:avLst/>
                <a:gdLst>
                  <a:gd name="T0" fmla="*/ 65 w 87"/>
                  <a:gd name="T1" fmla="*/ 50 h 52"/>
                  <a:gd name="T2" fmla="*/ 65 w 87"/>
                  <a:gd name="T3" fmla="*/ 50 h 52"/>
                  <a:gd name="T4" fmla="*/ 58 w 87"/>
                  <a:gd name="T5" fmla="*/ 52 h 52"/>
                  <a:gd name="T6" fmla="*/ 58 w 87"/>
                  <a:gd name="T7" fmla="*/ 52 h 52"/>
                  <a:gd name="T8" fmla="*/ 65 w 87"/>
                  <a:gd name="T9" fmla="*/ 50 h 52"/>
                  <a:gd name="T10" fmla="*/ 65 w 87"/>
                  <a:gd name="T11" fmla="*/ 50 h 52"/>
                  <a:gd name="T12" fmla="*/ 65 w 87"/>
                  <a:gd name="T13" fmla="*/ 50 h 52"/>
                  <a:gd name="T14" fmla="*/ 65 w 87"/>
                  <a:gd name="T15" fmla="*/ 50 h 52"/>
                  <a:gd name="T16" fmla="*/ 65 w 87"/>
                  <a:gd name="T17" fmla="*/ 50 h 52"/>
                  <a:gd name="T18" fmla="*/ 66 w 87"/>
                  <a:gd name="T19" fmla="*/ 50 h 52"/>
                  <a:gd name="T20" fmla="*/ 66 w 87"/>
                  <a:gd name="T21" fmla="*/ 50 h 52"/>
                  <a:gd name="T22" fmla="*/ 66 w 87"/>
                  <a:gd name="T23" fmla="*/ 50 h 52"/>
                  <a:gd name="T24" fmla="*/ 66 w 87"/>
                  <a:gd name="T25" fmla="*/ 49 h 52"/>
                  <a:gd name="T26" fmla="*/ 66 w 87"/>
                  <a:gd name="T27" fmla="*/ 49 h 52"/>
                  <a:gd name="T28" fmla="*/ 66 w 87"/>
                  <a:gd name="T29" fmla="*/ 49 h 52"/>
                  <a:gd name="T30" fmla="*/ 66 w 87"/>
                  <a:gd name="T31" fmla="*/ 49 h 52"/>
                  <a:gd name="T32" fmla="*/ 66 w 87"/>
                  <a:gd name="T33" fmla="*/ 49 h 52"/>
                  <a:gd name="T34" fmla="*/ 66 w 87"/>
                  <a:gd name="T35" fmla="*/ 49 h 52"/>
                  <a:gd name="T36" fmla="*/ 70 w 87"/>
                  <a:gd name="T37" fmla="*/ 46 h 52"/>
                  <a:gd name="T38" fmla="*/ 70 w 87"/>
                  <a:gd name="T39" fmla="*/ 46 h 52"/>
                  <a:gd name="T40" fmla="*/ 70 w 87"/>
                  <a:gd name="T41" fmla="*/ 46 h 52"/>
                  <a:gd name="T42" fmla="*/ 70 w 87"/>
                  <a:gd name="T43" fmla="*/ 46 h 52"/>
                  <a:gd name="T44" fmla="*/ 70 w 87"/>
                  <a:gd name="T45" fmla="*/ 46 h 52"/>
                  <a:gd name="T46" fmla="*/ 70 w 87"/>
                  <a:gd name="T47" fmla="*/ 46 h 52"/>
                  <a:gd name="T48" fmla="*/ 70 w 87"/>
                  <a:gd name="T49" fmla="*/ 46 h 52"/>
                  <a:gd name="T50" fmla="*/ 70 w 87"/>
                  <a:gd name="T51" fmla="*/ 46 h 52"/>
                  <a:gd name="T52" fmla="*/ 70 w 87"/>
                  <a:gd name="T53" fmla="*/ 46 h 52"/>
                  <a:gd name="T54" fmla="*/ 71 w 87"/>
                  <a:gd name="T55" fmla="*/ 46 h 52"/>
                  <a:gd name="T56" fmla="*/ 70 w 87"/>
                  <a:gd name="T57" fmla="*/ 46 h 52"/>
                  <a:gd name="T58" fmla="*/ 71 w 87"/>
                  <a:gd name="T59" fmla="*/ 46 h 52"/>
                  <a:gd name="T60" fmla="*/ 71 w 87"/>
                  <a:gd name="T61" fmla="*/ 46 h 52"/>
                  <a:gd name="T62" fmla="*/ 71 w 87"/>
                  <a:gd name="T63" fmla="*/ 46 h 52"/>
                  <a:gd name="T64" fmla="*/ 71 w 87"/>
                  <a:gd name="T65" fmla="*/ 46 h 52"/>
                  <a:gd name="T66" fmla="*/ 71 w 87"/>
                  <a:gd name="T67" fmla="*/ 46 h 52"/>
                  <a:gd name="T68" fmla="*/ 71 w 87"/>
                  <a:gd name="T69" fmla="*/ 46 h 52"/>
                  <a:gd name="T70" fmla="*/ 71 w 87"/>
                  <a:gd name="T71" fmla="*/ 46 h 52"/>
                  <a:gd name="T72" fmla="*/ 87 w 87"/>
                  <a:gd name="T73" fmla="*/ 15 h 52"/>
                  <a:gd name="T74" fmla="*/ 71 w 87"/>
                  <a:gd name="T75" fmla="*/ 46 h 52"/>
                  <a:gd name="T76" fmla="*/ 87 w 87"/>
                  <a:gd name="T77" fmla="*/ 15 h 52"/>
                  <a:gd name="T78" fmla="*/ 87 w 87"/>
                  <a:gd name="T79" fmla="*/ 15 h 52"/>
                  <a:gd name="T80" fmla="*/ 37 w 87"/>
                  <a:gd name="T81" fmla="*/ 0 h 52"/>
                  <a:gd name="T82" fmla="*/ 0 w 87"/>
                  <a:gd name="T83" fmla="*/ 27 h 52"/>
                  <a:gd name="T84" fmla="*/ 17 w 87"/>
                  <a:gd name="T85" fmla="*/ 32 h 52"/>
                  <a:gd name="T86" fmla="*/ 0 w 87"/>
                  <a:gd name="T87" fmla="*/ 27 h 52"/>
                  <a:gd name="T88" fmla="*/ 37 w 87"/>
                  <a:gd name="T8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52">
                    <a:moveTo>
                      <a:pt x="65" y="50"/>
                    </a:moveTo>
                    <a:cubicBezTo>
                      <a:pt x="65" y="50"/>
                      <a:pt x="65" y="50"/>
                      <a:pt x="65" y="50"/>
                    </a:cubicBezTo>
                    <a:cubicBezTo>
                      <a:pt x="63" y="51"/>
                      <a:pt x="61" y="52"/>
                      <a:pt x="58" y="52"/>
                    </a:cubicBezTo>
                    <a:cubicBezTo>
                      <a:pt x="58" y="52"/>
                      <a:pt x="58" y="52"/>
                      <a:pt x="58" y="52"/>
                    </a:cubicBezTo>
                    <a:cubicBezTo>
                      <a:pt x="61" y="52"/>
                      <a:pt x="63" y="51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moveTo>
                      <a:pt x="65" y="50"/>
                    </a:move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moveTo>
                      <a:pt x="66" y="50"/>
                    </a:moveTo>
                    <a:cubicBezTo>
                      <a:pt x="66" y="50"/>
                      <a:pt x="66" y="50"/>
                      <a:pt x="66" y="50"/>
                    </a:cubicBezTo>
                    <a:cubicBezTo>
                      <a:pt x="66" y="50"/>
                      <a:pt x="66" y="50"/>
                      <a:pt x="66" y="50"/>
                    </a:cubicBezTo>
                    <a:moveTo>
                      <a:pt x="66" y="49"/>
                    </a:moveTo>
                    <a:cubicBezTo>
                      <a:pt x="66" y="49"/>
                      <a:pt x="66" y="49"/>
                      <a:pt x="66" y="49"/>
                    </a:cubicBezTo>
                    <a:cubicBezTo>
                      <a:pt x="66" y="49"/>
                      <a:pt x="66" y="49"/>
                      <a:pt x="66" y="49"/>
                    </a:cubicBezTo>
                    <a:moveTo>
                      <a:pt x="66" y="49"/>
                    </a:moveTo>
                    <a:cubicBezTo>
                      <a:pt x="66" y="49"/>
                      <a:pt x="66" y="49"/>
                      <a:pt x="66" y="49"/>
                    </a:cubicBezTo>
                    <a:cubicBezTo>
                      <a:pt x="66" y="49"/>
                      <a:pt x="66" y="49"/>
                      <a:pt x="66" y="49"/>
                    </a:cubicBezTo>
                    <a:moveTo>
                      <a:pt x="70" y="46"/>
                    </a:moveTo>
                    <a:cubicBezTo>
                      <a:pt x="70" y="46"/>
                      <a:pt x="70" y="46"/>
                      <a:pt x="70" y="46"/>
                    </a:cubicBezTo>
                    <a:cubicBezTo>
                      <a:pt x="70" y="46"/>
                      <a:pt x="70" y="46"/>
                      <a:pt x="70" y="46"/>
                    </a:cubicBezTo>
                    <a:moveTo>
                      <a:pt x="70" y="46"/>
                    </a:moveTo>
                    <a:cubicBezTo>
                      <a:pt x="70" y="46"/>
                      <a:pt x="70" y="46"/>
                      <a:pt x="70" y="46"/>
                    </a:cubicBezTo>
                    <a:cubicBezTo>
                      <a:pt x="70" y="46"/>
                      <a:pt x="70" y="46"/>
                      <a:pt x="70" y="46"/>
                    </a:cubicBezTo>
                    <a:moveTo>
                      <a:pt x="70" y="46"/>
                    </a:moveTo>
                    <a:cubicBezTo>
                      <a:pt x="70" y="46"/>
                      <a:pt x="70" y="46"/>
                      <a:pt x="70" y="46"/>
                    </a:cubicBezTo>
                    <a:cubicBezTo>
                      <a:pt x="70" y="46"/>
                      <a:pt x="70" y="46"/>
                      <a:pt x="70" y="46"/>
                    </a:cubicBezTo>
                    <a:moveTo>
                      <a:pt x="71" y="46"/>
                    </a:moveTo>
                    <a:cubicBezTo>
                      <a:pt x="70" y="46"/>
                      <a:pt x="70" y="46"/>
                      <a:pt x="70" y="46"/>
                    </a:cubicBezTo>
                    <a:cubicBezTo>
                      <a:pt x="70" y="46"/>
                      <a:pt x="70" y="46"/>
                      <a:pt x="71" y="46"/>
                    </a:cubicBezTo>
                    <a:moveTo>
                      <a:pt x="71" y="46"/>
                    </a:move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moveTo>
                      <a:pt x="71" y="46"/>
                    </a:move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moveTo>
                      <a:pt x="87" y="15"/>
                    </a:moveTo>
                    <a:cubicBezTo>
                      <a:pt x="82" y="22"/>
                      <a:pt x="85" y="33"/>
                      <a:pt x="71" y="46"/>
                    </a:cubicBezTo>
                    <a:cubicBezTo>
                      <a:pt x="85" y="33"/>
                      <a:pt x="82" y="22"/>
                      <a:pt x="87" y="15"/>
                    </a:cubicBezTo>
                    <a:cubicBezTo>
                      <a:pt x="87" y="15"/>
                      <a:pt x="87" y="15"/>
                      <a:pt x="87" y="15"/>
                    </a:cubicBezTo>
                    <a:moveTo>
                      <a:pt x="37" y="0"/>
                    </a:moveTo>
                    <a:cubicBezTo>
                      <a:pt x="25" y="9"/>
                      <a:pt x="13" y="18"/>
                      <a:pt x="0" y="27"/>
                    </a:cubicBezTo>
                    <a:cubicBezTo>
                      <a:pt x="5" y="27"/>
                      <a:pt x="11" y="29"/>
                      <a:pt x="17" y="32"/>
                    </a:cubicBezTo>
                    <a:cubicBezTo>
                      <a:pt x="11" y="29"/>
                      <a:pt x="5" y="27"/>
                      <a:pt x="0" y="27"/>
                    </a:cubicBezTo>
                    <a:cubicBezTo>
                      <a:pt x="13" y="18"/>
                      <a:pt x="25" y="9"/>
                      <a:pt x="37" y="0"/>
                    </a:cubicBezTo>
                  </a:path>
                </a:pathLst>
              </a:custGeom>
              <a:solidFill>
                <a:srgbClr val="A5C4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" name="ís1íḍé">
                <a:extLst>
                  <a:ext uri="{FF2B5EF4-FFF2-40B4-BE49-F238E27FC236}">
                    <a16:creationId xmlns:a16="http://schemas.microsoft.com/office/drawing/2014/main" id="{35B3A6B3-0CB0-4AEC-9321-D2070576E82E}"/>
                  </a:ext>
                </a:extLst>
              </p:cNvPr>
              <p:cNvSpPr/>
              <p:nvPr/>
            </p:nvSpPr>
            <p:spPr bwMode="auto">
              <a:xfrm>
                <a:off x="5080000" y="1355726"/>
                <a:ext cx="1622425" cy="1536700"/>
              </a:xfrm>
              <a:custGeom>
                <a:avLst/>
                <a:gdLst>
                  <a:gd name="T0" fmla="*/ 986 w 1009"/>
                  <a:gd name="T1" fmla="*/ 166 h 957"/>
                  <a:gd name="T2" fmla="*/ 1009 w 1009"/>
                  <a:gd name="T3" fmla="*/ 183 h 957"/>
                  <a:gd name="T4" fmla="*/ 1003 w 1009"/>
                  <a:gd name="T5" fmla="*/ 167 h 957"/>
                  <a:gd name="T6" fmla="*/ 996 w 1009"/>
                  <a:gd name="T7" fmla="*/ 167 h 957"/>
                  <a:gd name="T8" fmla="*/ 992 w 1009"/>
                  <a:gd name="T9" fmla="*/ 167 h 957"/>
                  <a:gd name="T10" fmla="*/ 989 w 1009"/>
                  <a:gd name="T11" fmla="*/ 167 h 957"/>
                  <a:gd name="T12" fmla="*/ 989 w 1009"/>
                  <a:gd name="T13" fmla="*/ 167 h 957"/>
                  <a:gd name="T14" fmla="*/ 986 w 1009"/>
                  <a:gd name="T15" fmla="*/ 166 h 957"/>
                  <a:gd name="T16" fmla="*/ 259 w 1009"/>
                  <a:gd name="T17" fmla="*/ 98 h 957"/>
                  <a:gd name="T18" fmla="*/ 259 w 1009"/>
                  <a:gd name="T19" fmla="*/ 98 h 957"/>
                  <a:gd name="T20" fmla="*/ 259 w 1009"/>
                  <a:gd name="T21" fmla="*/ 98 h 957"/>
                  <a:gd name="T22" fmla="*/ 0 w 1009"/>
                  <a:gd name="T23" fmla="*/ 592 h 957"/>
                  <a:gd name="T24" fmla="*/ 124 w 1009"/>
                  <a:gd name="T25" fmla="*/ 957 h 957"/>
                  <a:gd name="T26" fmla="*/ 45 w 1009"/>
                  <a:gd name="T27" fmla="*/ 658 h 957"/>
                  <a:gd name="T28" fmla="*/ 251 w 1009"/>
                  <a:gd name="T29" fmla="*/ 205 h 957"/>
                  <a:gd name="T30" fmla="*/ 254 w 1009"/>
                  <a:gd name="T31" fmla="*/ 201 h 957"/>
                  <a:gd name="T32" fmla="*/ 279 w 1009"/>
                  <a:gd name="T33" fmla="*/ 149 h 957"/>
                  <a:gd name="T34" fmla="*/ 259 w 1009"/>
                  <a:gd name="T35" fmla="*/ 98 h 957"/>
                  <a:gd name="T36" fmla="*/ 501 w 1009"/>
                  <a:gd name="T37" fmla="*/ 0 h 957"/>
                  <a:gd name="T38" fmla="*/ 489 w 1009"/>
                  <a:gd name="T39" fmla="*/ 3 h 957"/>
                  <a:gd name="T40" fmla="*/ 511 w 1009"/>
                  <a:gd name="T41" fmla="*/ 9 h 957"/>
                  <a:gd name="T42" fmla="*/ 501 w 1009"/>
                  <a:gd name="T43" fmla="*/ 0 h 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09" h="957">
                    <a:moveTo>
                      <a:pt x="986" y="166"/>
                    </a:moveTo>
                    <a:cubicBezTo>
                      <a:pt x="994" y="172"/>
                      <a:pt x="1001" y="177"/>
                      <a:pt x="1009" y="183"/>
                    </a:cubicBezTo>
                    <a:cubicBezTo>
                      <a:pt x="1007" y="178"/>
                      <a:pt x="1005" y="172"/>
                      <a:pt x="1003" y="167"/>
                    </a:cubicBezTo>
                    <a:cubicBezTo>
                      <a:pt x="1001" y="167"/>
                      <a:pt x="998" y="167"/>
                      <a:pt x="996" y="167"/>
                    </a:cubicBezTo>
                    <a:cubicBezTo>
                      <a:pt x="994" y="167"/>
                      <a:pt x="993" y="167"/>
                      <a:pt x="992" y="167"/>
                    </a:cubicBezTo>
                    <a:cubicBezTo>
                      <a:pt x="990" y="167"/>
                      <a:pt x="989" y="167"/>
                      <a:pt x="989" y="167"/>
                    </a:cubicBezTo>
                    <a:cubicBezTo>
                      <a:pt x="989" y="167"/>
                      <a:pt x="989" y="167"/>
                      <a:pt x="989" y="167"/>
                    </a:cubicBezTo>
                    <a:cubicBezTo>
                      <a:pt x="988" y="167"/>
                      <a:pt x="987" y="167"/>
                      <a:pt x="986" y="166"/>
                    </a:cubicBezTo>
                    <a:moveTo>
                      <a:pt x="259" y="98"/>
                    </a:moveTo>
                    <a:cubicBezTo>
                      <a:pt x="259" y="98"/>
                      <a:pt x="259" y="98"/>
                      <a:pt x="259" y="98"/>
                    </a:cubicBezTo>
                    <a:cubicBezTo>
                      <a:pt x="259" y="98"/>
                      <a:pt x="259" y="98"/>
                      <a:pt x="259" y="98"/>
                    </a:cubicBezTo>
                    <a:cubicBezTo>
                      <a:pt x="103" y="206"/>
                      <a:pt x="0" y="387"/>
                      <a:pt x="0" y="592"/>
                    </a:cubicBezTo>
                    <a:cubicBezTo>
                      <a:pt x="0" y="729"/>
                      <a:pt x="46" y="856"/>
                      <a:pt x="124" y="957"/>
                    </a:cubicBezTo>
                    <a:cubicBezTo>
                      <a:pt x="74" y="869"/>
                      <a:pt x="45" y="767"/>
                      <a:pt x="45" y="658"/>
                    </a:cubicBezTo>
                    <a:cubicBezTo>
                      <a:pt x="45" y="477"/>
                      <a:pt x="125" y="315"/>
                      <a:pt x="251" y="205"/>
                    </a:cubicBezTo>
                    <a:cubicBezTo>
                      <a:pt x="252" y="204"/>
                      <a:pt x="253" y="202"/>
                      <a:pt x="254" y="201"/>
                    </a:cubicBezTo>
                    <a:cubicBezTo>
                      <a:pt x="265" y="180"/>
                      <a:pt x="280" y="171"/>
                      <a:pt x="279" y="149"/>
                    </a:cubicBezTo>
                    <a:cubicBezTo>
                      <a:pt x="279" y="145"/>
                      <a:pt x="266" y="111"/>
                      <a:pt x="259" y="98"/>
                    </a:cubicBezTo>
                    <a:moveTo>
                      <a:pt x="501" y="0"/>
                    </a:moveTo>
                    <a:cubicBezTo>
                      <a:pt x="497" y="1"/>
                      <a:pt x="493" y="2"/>
                      <a:pt x="489" y="3"/>
                    </a:cubicBezTo>
                    <a:cubicBezTo>
                      <a:pt x="498" y="5"/>
                      <a:pt x="507" y="8"/>
                      <a:pt x="511" y="9"/>
                    </a:cubicBezTo>
                    <a:cubicBezTo>
                      <a:pt x="508" y="6"/>
                      <a:pt x="504" y="3"/>
                      <a:pt x="501" y="0"/>
                    </a:cubicBezTo>
                  </a:path>
                </a:pathLst>
              </a:custGeom>
              <a:solidFill>
                <a:srgbClr val="256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1" name="ïṧlîḍe">
                <a:extLst>
                  <a:ext uri="{FF2B5EF4-FFF2-40B4-BE49-F238E27FC236}">
                    <a16:creationId xmlns:a16="http://schemas.microsoft.com/office/drawing/2014/main" id="{A52E8481-CE7D-42DE-8179-BCD0F9AEF8C3}"/>
                  </a:ext>
                </a:extLst>
              </p:cNvPr>
              <p:cNvSpPr/>
              <p:nvPr/>
            </p:nvSpPr>
            <p:spPr bwMode="auto">
              <a:xfrm>
                <a:off x="6038850" y="1363663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BD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" name="íṣḷíḍê">
                <a:extLst>
                  <a:ext uri="{FF2B5EF4-FFF2-40B4-BE49-F238E27FC236}">
                    <a16:creationId xmlns:a16="http://schemas.microsoft.com/office/drawing/2014/main" id="{799F714C-8586-4DA9-B937-4E5B96678295}"/>
                  </a:ext>
                </a:extLst>
              </p:cNvPr>
              <p:cNvSpPr/>
              <p:nvPr/>
            </p:nvSpPr>
            <p:spPr bwMode="auto">
              <a:xfrm>
                <a:off x="5378450" y="1295401"/>
                <a:ext cx="1450975" cy="1984375"/>
              </a:xfrm>
              <a:custGeom>
                <a:avLst/>
                <a:gdLst>
                  <a:gd name="T0" fmla="*/ 588 w 902"/>
                  <a:gd name="T1" fmla="*/ 23 h 1236"/>
                  <a:gd name="T2" fmla="*/ 570 w 902"/>
                  <a:gd name="T3" fmla="*/ 0 h 1236"/>
                  <a:gd name="T4" fmla="*/ 553 w 902"/>
                  <a:gd name="T5" fmla="*/ 17 h 1236"/>
                  <a:gd name="T6" fmla="*/ 461 w 902"/>
                  <a:gd name="T7" fmla="*/ 8 h 1236"/>
                  <a:gd name="T8" fmla="*/ 383 w 902"/>
                  <a:gd name="T9" fmla="*/ 57 h 1236"/>
                  <a:gd name="T10" fmla="*/ 411 w 902"/>
                  <a:gd name="T11" fmla="*/ 42 h 1236"/>
                  <a:gd name="T12" fmla="*/ 374 w 902"/>
                  <a:gd name="T13" fmla="*/ 8 h 1236"/>
                  <a:gd name="T14" fmla="*/ 325 w 902"/>
                  <a:gd name="T15" fmla="*/ 46 h 1236"/>
                  <a:gd name="T16" fmla="*/ 253 w 902"/>
                  <a:gd name="T17" fmla="*/ 48 h 1236"/>
                  <a:gd name="T18" fmla="*/ 163 w 902"/>
                  <a:gd name="T19" fmla="*/ 33 h 1236"/>
                  <a:gd name="T20" fmla="*/ 70 w 902"/>
                  <a:gd name="T21" fmla="*/ 131 h 1236"/>
                  <a:gd name="T22" fmla="*/ 68 w 902"/>
                  <a:gd name="T23" fmla="*/ 238 h 1236"/>
                  <a:gd name="T24" fmla="*/ 66 w 902"/>
                  <a:gd name="T25" fmla="*/ 404 h 1236"/>
                  <a:gd name="T26" fmla="*/ 97 w 902"/>
                  <a:gd name="T27" fmla="*/ 424 h 1236"/>
                  <a:gd name="T28" fmla="*/ 247 w 902"/>
                  <a:gd name="T29" fmla="*/ 562 h 1236"/>
                  <a:gd name="T30" fmla="*/ 306 w 902"/>
                  <a:gd name="T31" fmla="*/ 618 h 1236"/>
                  <a:gd name="T32" fmla="*/ 340 w 902"/>
                  <a:gd name="T33" fmla="*/ 721 h 1236"/>
                  <a:gd name="T34" fmla="*/ 443 w 902"/>
                  <a:gd name="T35" fmla="*/ 885 h 1236"/>
                  <a:gd name="T36" fmla="*/ 457 w 902"/>
                  <a:gd name="T37" fmla="*/ 1020 h 1236"/>
                  <a:gd name="T38" fmla="*/ 474 w 902"/>
                  <a:gd name="T39" fmla="*/ 1062 h 1236"/>
                  <a:gd name="T40" fmla="*/ 478 w 902"/>
                  <a:gd name="T41" fmla="*/ 1073 h 1236"/>
                  <a:gd name="T42" fmla="*/ 481 w 902"/>
                  <a:gd name="T43" fmla="*/ 1083 h 1236"/>
                  <a:gd name="T44" fmla="*/ 484 w 902"/>
                  <a:gd name="T45" fmla="*/ 1092 h 1236"/>
                  <a:gd name="T46" fmla="*/ 486 w 902"/>
                  <a:gd name="T47" fmla="*/ 1155 h 1236"/>
                  <a:gd name="T48" fmla="*/ 602 w 902"/>
                  <a:gd name="T49" fmla="*/ 1236 h 1236"/>
                  <a:gd name="T50" fmla="*/ 557 w 902"/>
                  <a:gd name="T51" fmla="*/ 1166 h 1236"/>
                  <a:gd name="T52" fmla="*/ 594 w 902"/>
                  <a:gd name="T53" fmla="*/ 1072 h 1236"/>
                  <a:gd name="T54" fmla="*/ 705 w 902"/>
                  <a:gd name="T55" fmla="*/ 927 h 1236"/>
                  <a:gd name="T56" fmla="*/ 766 w 902"/>
                  <a:gd name="T57" fmla="*/ 772 h 1236"/>
                  <a:gd name="T58" fmla="*/ 766 w 902"/>
                  <a:gd name="T59" fmla="*/ 767 h 1236"/>
                  <a:gd name="T60" fmla="*/ 765 w 902"/>
                  <a:gd name="T61" fmla="*/ 763 h 1236"/>
                  <a:gd name="T62" fmla="*/ 764 w 902"/>
                  <a:gd name="T63" fmla="*/ 760 h 1236"/>
                  <a:gd name="T64" fmla="*/ 735 w 902"/>
                  <a:gd name="T65" fmla="*/ 747 h 1236"/>
                  <a:gd name="T66" fmla="*/ 618 w 902"/>
                  <a:gd name="T67" fmla="*/ 698 h 1236"/>
                  <a:gd name="T68" fmla="*/ 574 w 902"/>
                  <a:gd name="T69" fmla="*/ 643 h 1236"/>
                  <a:gd name="T70" fmla="*/ 516 w 902"/>
                  <a:gd name="T71" fmla="*/ 602 h 1236"/>
                  <a:gd name="T72" fmla="*/ 406 w 902"/>
                  <a:gd name="T73" fmla="*/ 593 h 1236"/>
                  <a:gd name="T74" fmla="*/ 307 w 902"/>
                  <a:gd name="T75" fmla="*/ 548 h 1236"/>
                  <a:gd name="T76" fmla="*/ 220 w 902"/>
                  <a:gd name="T77" fmla="*/ 518 h 1236"/>
                  <a:gd name="T78" fmla="*/ 225 w 902"/>
                  <a:gd name="T79" fmla="*/ 435 h 1236"/>
                  <a:gd name="T80" fmla="*/ 356 w 902"/>
                  <a:gd name="T81" fmla="*/ 467 h 1236"/>
                  <a:gd name="T82" fmla="*/ 378 w 902"/>
                  <a:gd name="T83" fmla="*/ 424 h 1236"/>
                  <a:gd name="T84" fmla="*/ 487 w 902"/>
                  <a:gd name="T85" fmla="*/ 297 h 1236"/>
                  <a:gd name="T86" fmla="*/ 555 w 902"/>
                  <a:gd name="T87" fmla="*/ 275 h 1236"/>
                  <a:gd name="T88" fmla="*/ 556 w 902"/>
                  <a:gd name="T89" fmla="*/ 247 h 1236"/>
                  <a:gd name="T90" fmla="*/ 654 w 902"/>
                  <a:gd name="T91" fmla="*/ 183 h 1236"/>
                  <a:gd name="T92" fmla="*/ 611 w 902"/>
                  <a:gd name="T93" fmla="*/ 132 h 1236"/>
                  <a:gd name="T94" fmla="*/ 543 w 902"/>
                  <a:gd name="T95" fmla="*/ 125 h 1236"/>
                  <a:gd name="T96" fmla="*/ 459 w 902"/>
                  <a:gd name="T97" fmla="*/ 183 h 1236"/>
                  <a:gd name="T98" fmla="*/ 454 w 902"/>
                  <a:gd name="T99" fmla="*/ 99 h 1236"/>
                  <a:gd name="T100" fmla="*/ 545 w 902"/>
                  <a:gd name="T101" fmla="*/ 50 h 1236"/>
                  <a:gd name="T102" fmla="*/ 514 w 902"/>
                  <a:gd name="T103" fmla="*/ 28 h 1236"/>
                  <a:gd name="T104" fmla="*/ 557 w 902"/>
                  <a:gd name="T105" fmla="*/ 87 h 1236"/>
                  <a:gd name="T106" fmla="*/ 655 w 902"/>
                  <a:gd name="T107" fmla="*/ 70 h 1236"/>
                  <a:gd name="T108" fmla="*/ 704 w 902"/>
                  <a:gd name="T109" fmla="*/ 91 h 1236"/>
                  <a:gd name="T110" fmla="*/ 686 w 902"/>
                  <a:gd name="T111" fmla="*/ 223 h 1236"/>
                  <a:gd name="T112" fmla="*/ 803 w 902"/>
                  <a:gd name="T113" fmla="*/ 204 h 1236"/>
                  <a:gd name="T114" fmla="*/ 840 w 902"/>
                  <a:gd name="T115" fmla="*/ 207 h 1236"/>
                  <a:gd name="T116" fmla="*/ 863 w 902"/>
                  <a:gd name="T117" fmla="*/ 202 h 1236"/>
                  <a:gd name="T118" fmla="*/ 643 w 902"/>
                  <a:gd name="T119" fmla="*/ 23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2" h="1236">
                    <a:moveTo>
                      <a:pt x="643" y="23"/>
                    </a:moveTo>
                    <a:cubicBezTo>
                      <a:pt x="626" y="20"/>
                      <a:pt x="608" y="20"/>
                      <a:pt x="588" y="23"/>
                    </a:cubicBezTo>
                    <a:cubicBezTo>
                      <a:pt x="596" y="18"/>
                      <a:pt x="602" y="13"/>
                      <a:pt x="604" y="9"/>
                    </a:cubicBezTo>
                    <a:cubicBezTo>
                      <a:pt x="593" y="6"/>
                      <a:pt x="582" y="3"/>
                      <a:pt x="570" y="0"/>
                    </a:cubicBezTo>
                    <a:cubicBezTo>
                      <a:pt x="569" y="0"/>
                      <a:pt x="569" y="1"/>
                      <a:pt x="568" y="1"/>
                    </a:cubicBezTo>
                    <a:cubicBezTo>
                      <a:pt x="552" y="6"/>
                      <a:pt x="550" y="7"/>
                      <a:pt x="553" y="17"/>
                    </a:cubicBezTo>
                    <a:cubicBezTo>
                      <a:pt x="546" y="14"/>
                      <a:pt x="541" y="12"/>
                      <a:pt x="535" y="8"/>
                    </a:cubicBezTo>
                    <a:cubicBezTo>
                      <a:pt x="461" y="8"/>
                      <a:pt x="461" y="8"/>
                      <a:pt x="461" y="8"/>
                    </a:cubicBezTo>
                    <a:cubicBezTo>
                      <a:pt x="505" y="58"/>
                      <a:pt x="427" y="57"/>
                      <a:pt x="389" y="57"/>
                    </a:cubicBezTo>
                    <a:cubicBezTo>
                      <a:pt x="387" y="57"/>
                      <a:pt x="385" y="57"/>
                      <a:pt x="383" y="57"/>
                    </a:cubicBezTo>
                    <a:cubicBezTo>
                      <a:pt x="377" y="57"/>
                      <a:pt x="375" y="45"/>
                      <a:pt x="379" y="42"/>
                    </a:cubicBezTo>
                    <a:cubicBezTo>
                      <a:pt x="380" y="40"/>
                      <a:pt x="418" y="42"/>
                      <a:pt x="411" y="42"/>
                    </a:cubicBezTo>
                    <a:cubicBezTo>
                      <a:pt x="441" y="42"/>
                      <a:pt x="438" y="39"/>
                      <a:pt x="438" y="8"/>
                    </a:cubicBezTo>
                    <a:cubicBezTo>
                      <a:pt x="407" y="31"/>
                      <a:pt x="408" y="8"/>
                      <a:pt x="374" y="8"/>
                    </a:cubicBezTo>
                    <a:cubicBezTo>
                      <a:pt x="342" y="8"/>
                      <a:pt x="326" y="10"/>
                      <a:pt x="298" y="23"/>
                    </a:cubicBezTo>
                    <a:cubicBezTo>
                      <a:pt x="307" y="31"/>
                      <a:pt x="316" y="39"/>
                      <a:pt x="325" y="46"/>
                    </a:cubicBezTo>
                    <a:cubicBezTo>
                      <a:pt x="314" y="44"/>
                      <a:pt x="276" y="29"/>
                      <a:pt x="265" y="33"/>
                    </a:cubicBezTo>
                    <a:cubicBezTo>
                      <a:pt x="261" y="35"/>
                      <a:pt x="259" y="48"/>
                      <a:pt x="253" y="48"/>
                    </a:cubicBezTo>
                    <a:cubicBezTo>
                      <a:pt x="229" y="48"/>
                      <a:pt x="164" y="61"/>
                      <a:pt x="164" y="34"/>
                    </a:cubicBezTo>
                    <a:cubicBezTo>
                      <a:pt x="164" y="34"/>
                      <a:pt x="163" y="34"/>
                      <a:pt x="163" y="33"/>
                    </a:cubicBezTo>
                    <a:cubicBezTo>
                      <a:pt x="103" y="59"/>
                      <a:pt x="49" y="93"/>
                      <a:pt x="0" y="134"/>
                    </a:cubicBezTo>
                    <a:cubicBezTo>
                      <a:pt x="31" y="129"/>
                      <a:pt x="64" y="131"/>
                      <a:pt x="70" y="131"/>
                    </a:cubicBezTo>
                    <a:cubicBezTo>
                      <a:pt x="73" y="131"/>
                      <a:pt x="93" y="182"/>
                      <a:pt x="93" y="186"/>
                    </a:cubicBezTo>
                    <a:cubicBezTo>
                      <a:pt x="94" y="208"/>
                      <a:pt x="79" y="217"/>
                      <a:pt x="68" y="238"/>
                    </a:cubicBezTo>
                    <a:cubicBezTo>
                      <a:pt x="47" y="276"/>
                      <a:pt x="38" y="327"/>
                      <a:pt x="40" y="370"/>
                    </a:cubicBezTo>
                    <a:cubicBezTo>
                      <a:pt x="41" y="372"/>
                      <a:pt x="66" y="395"/>
                      <a:pt x="66" y="404"/>
                    </a:cubicBezTo>
                    <a:cubicBezTo>
                      <a:pt x="66" y="442"/>
                      <a:pt x="70" y="443"/>
                      <a:pt x="97" y="471"/>
                    </a:cubicBezTo>
                    <a:cubicBezTo>
                      <a:pt x="97" y="424"/>
                      <a:pt x="97" y="424"/>
                      <a:pt x="97" y="424"/>
                    </a:cubicBezTo>
                    <a:cubicBezTo>
                      <a:pt x="112" y="465"/>
                      <a:pt x="131" y="481"/>
                      <a:pt x="146" y="522"/>
                    </a:cubicBezTo>
                    <a:cubicBezTo>
                      <a:pt x="162" y="567"/>
                      <a:pt x="225" y="532"/>
                      <a:pt x="247" y="562"/>
                    </a:cubicBezTo>
                    <a:cubicBezTo>
                      <a:pt x="257" y="576"/>
                      <a:pt x="274" y="570"/>
                      <a:pt x="283" y="582"/>
                    </a:cubicBezTo>
                    <a:cubicBezTo>
                      <a:pt x="306" y="618"/>
                      <a:pt x="306" y="618"/>
                      <a:pt x="306" y="618"/>
                    </a:cubicBezTo>
                    <a:cubicBezTo>
                      <a:pt x="320" y="639"/>
                      <a:pt x="337" y="632"/>
                      <a:pt x="362" y="632"/>
                    </a:cubicBezTo>
                    <a:cubicBezTo>
                      <a:pt x="385" y="632"/>
                      <a:pt x="340" y="714"/>
                      <a:pt x="340" y="721"/>
                    </a:cubicBezTo>
                    <a:cubicBezTo>
                      <a:pt x="340" y="749"/>
                      <a:pt x="379" y="814"/>
                      <a:pt x="379" y="826"/>
                    </a:cubicBezTo>
                    <a:cubicBezTo>
                      <a:pt x="378" y="860"/>
                      <a:pt x="420" y="865"/>
                      <a:pt x="443" y="885"/>
                    </a:cubicBezTo>
                    <a:cubicBezTo>
                      <a:pt x="462" y="902"/>
                      <a:pt x="449" y="950"/>
                      <a:pt x="448" y="971"/>
                    </a:cubicBezTo>
                    <a:cubicBezTo>
                      <a:pt x="448" y="989"/>
                      <a:pt x="451" y="1005"/>
                      <a:pt x="457" y="1020"/>
                    </a:cubicBezTo>
                    <a:cubicBezTo>
                      <a:pt x="457" y="1020"/>
                      <a:pt x="457" y="1020"/>
                      <a:pt x="457" y="1020"/>
                    </a:cubicBezTo>
                    <a:cubicBezTo>
                      <a:pt x="462" y="1035"/>
                      <a:pt x="468" y="1048"/>
                      <a:pt x="474" y="1062"/>
                    </a:cubicBezTo>
                    <a:cubicBezTo>
                      <a:pt x="475" y="1065"/>
                      <a:pt x="476" y="1067"/>
                      <a:pt x="477" y="1070"/>
                    </a:cubicBezTo>
                    <a:cubicBezTo>
                      <a:pt x="477" y="1071"/>
                      <a:pt x="478" y="1072"/>
                      <a:pt x="478" y="1073"/>
                    </a:cubicBezTo>
                    <a:cubicBezTo>
                      <a:pt x="479" y="1075"/>
                      <a:pt x="480" y="1077"/>
                      <a:pt x="480" y="1079"/>
                    </a:cubicBezTo>
                    <a:cubicBezTo>
                      <a:pt x="481" y="1080"/>
                      <a:pt x="481" y="1082"/>
                      <a:pt x="481" y="1083"/>
                    </a:cubicBezTo>
                    <a:cubicBezTo>
                      <a:pt x="482" y="1085"/>
                      <a:pt x="483" y="1087"/>
                      <a:pt x="483" y="1089"/>
                    </a:cubicBezTo>
                    <a:cubicBezTo>
                      <a:pt x="484" y="1090"/>
                      <a:pt x="484" y="1091"/>
                      <a:pt x="484" y="1092"/>
                    </a:cubicBezTo>
                    <a:cubicBezTo>
                      <a:pt x="485" y="1096"/>
                      <a:pt x="486" y="1099"/>
                      <a:pt x="486" y="1102"/>
                    </a:cubicBezTo>
                    <a:cubicBezTo>
                      <a:pt x="489" y="1120"/>
                      <a:pt x="483" y="1139"/>
                      <a:pt x="486" y="1155"/>
                    </a:cubicBezTo>
                    <a:cubicBezTo>
                      <a:pt x="490" y="1172"/>
                      <a:pt x="505" y="1183"/>
                      <a:pt x="505" y="1202"/>
                    </a:cubicBezTo>
                    <a:cubicBezTo>
                      <a:pt x="505" y="1231"/>
                      <a:pt x="587" y="1236"/>
                      <a:pt x="602" y="1236"/>
                    </a:cubicBezTo>
                    <a:cubicBezTo>
                      <a:pt x="602" y="1236"/>
                      <a:pt x="543" y="1205"/>
                      <a:pt x="543" y="1209"/>
                    </a:cubicBezTo>
                    <a:cubicBezTo>
                      <a:pt x="543" y="1181"/>
                      <a:pt x="557" y="1183"/>
                      <a:pt x="557" y="1166"/>
                    </a:cubicBezTo>
                    <a:cubicBezTo>
                      <a:pt x="557" y="1146"/>
                      <a:pt x="539" y="1130"/>
                      <a:pt x="550" y="1102"/>
                    </a:cubicBezTo>
                    <a:cubicBezTo>
                      <a:pt x="562" y="1071"/>
                      <a:pt x="561" y="1072"/>
                      <a:pt x="594" y="1072"/>
                    </a:cubicBezTo>
                    <a:cubicBezTo>
                      <a:pt x="594" y="1058"/>
                      <a:pt x="591" y="1044"/>
                      <a:pt x="588" y="1030"/>
                    </a:cubicBezTo>
                    <a:cubicBezTo>
                      <a:pt x="617" y="984"/>
                      <a:pt x="687" y="939"/>
                      <a:pt x="705" y="927"/>
                    </a:cubicBezTo>
                    <a:cubicBezTo>
                      <a:pt x="730" y="910"/>
                      <a:pt x="716" y="864"/>
                      <a:pt x="727" y="839"/>
                    </a:cubicBezTo>
                    <a:cubicBezTo>
                      <a:pt x="736" y="818"/>
                      <a:pt x="765" y="798"/>
                      <a:pt x="766" y="772"/>
                    </a:cubicBezTo>
                    <a:cubicBezTo>
                      <a:pt x="766" y="770"/>
                      <a:pt x="766" y="769"/>
                      <a:pt x="766" y="768"/>
                    </a:cubicBezTo>
                    <a:cubicBezTo>
                      <a:pt x="766" y="767"/>
                      <a:pt x="766" y="767"/>
                      <a:pt x="766" y="767"/>
                    </a:cubicBezTo>
                    <a:cubicBezTo>
                      <a:pt x="766" y="766"/>
                      <a:pt x="766" y="765"/>
                      <a:pt x="765" y="764"/>
                    </a:cubicBezTo>
                    <a:cubicBezTo>
                      <a:pt x="765" y="763"/>
                      <a:pt x="765" y="763"/>
                      <a:pt x="765" y="763"/>
                    </a:cubicBezTo>
                    <a:cubicBezTo>
                      <a:pt x="765" y="762"/>
                      <a:pt x="765" y="762"/>
                      <a:pt x="764" y="761"/>
                    </a:cubicBezTo>
                    <a:cubicBezTo>
                      <a:pt x="764" y="760"/>
                      <a:pt x="764" y="760"/>
                      <a:pt x="764" y="760"/>
                    </a:cubicBezTo>
                    <a:cubicBezTo>
                      <a:pt x="764" y="759"/>
                      <a:pt x="763" y="758"/>
                      <a:pt x="763" y="758"/>
                    </a:cubicBezTo>
                    <a:cubicBezTo>
                      <a:pt x="757" y="749"/>
                      <a:pt x="745" y="747"/>
                      <a:pt x="735" y="747"/>
                    </a:cubicBezTo>
                    <a:cubicBezTo>
                      <a:pt x="720" y="748"/>
                      <a:pt x="718" y="723"/>
                      <a:pt x="707" y="723"/>
                    </a:cubicBezTo>
                    <a:cubicBezTo>
                      <a:pt x="676" y="723"/>
                      <a:pt x="644" y="718"/>
                      <a:pt x="618" y="698"/>
                    </a:cubicBezTo>
                    <a:cubicBezTo>
                      <a:pt x="613" y="695"/>
                      <a:pt x="608" y="655"/>
                      <a:pt x="601" y="645"/>
                    </a:cubicBezTo>
                    <a:cubicBezTo>
                      <a:pt x="596" y="639"/>
                      <a:pt x="585" y="641"/>
                      <a:pt x="574" y="643"/>
                    </a:cubicBezTo>
                    <a:cubicBezTo>
                      <a:pt x="562" y="645"/>
                      <a:pt x="549" y="647"/>
                      <a:pt x="542" y="637"/>
                    </a:cubicBezTo>
                    <a:cubicBezTo>
                      <a:pt x="537" y="630"/>
                      <a:pt x="525" y="602"/>
                      <a:pt x="516" y="602"/>
                    </a:cubicBezTo>
                    <a:cubicBezTo>
                      <a:pt x="505" y="602"/>
                      <a:pt x="444" y="590"/>
                      <a:pt x="431" y="601"/>
                    </a:cubicBezTo>
                    <a:cubicBezTo>
                      <a:pt x="433" y="600"/>
                      <a:pt x="410" y="593"/>
                      <a:pt x="406" y="593"/>
                    </a:cubicBezTo>
                    <a:cubicBezTo>
                      <a:pt x="408" y="593"/>
                      <a:pt x="327" y="634"/>
                      <a:pt x="327" y="613"/>
                    </a:cubicBezTo>
                    <a:cubicBezTo>
                      <a:pt x="327" y="585"/>
                      <a:pt x="341" y="548"/>
                      <a:pt x="307" y="548"/>
                    </a:cubicBezTo>
                    <a:cubicBezTo>
                      <a:pt x="254" y="548"/>
                      <a:pt x="299" y="534"/>
                      <a:pt x="299" y="510"/>
                    </a:cubicBezTo>
                    <a:cubicBezTo>
                      <a:pt x="299" y="478"/>
                      <a:pt x="247" y="518"/>
                      <a:pt x="220" y="518"/>
                    </a:cubicBezTo>
                    <a:cubicBezTo>
                      <a:pt x="221" y="518"/>
                      <a:pt x="189" y="467"/>
                      <a:pt x="204" y="467"/>
                    </a:cubicBezTo>
                    <a:cubicBezTo>
                      <a:pt x="215" y="467"/>
                      <a:pt x="217" y="445"/>
                      <a:pt x="225" y="435"/>
                    </a:cubicBezTo>
                    <a:cubicBezTo>
                      <a:pt x="246" y="410"/>
                      <a:pt x="282" y="408"/>
                      <a:pt x="308" y="412"/>
                    </a:cubicBezTo>
                    <a:cubicBezTo>
                      <a:pt x="318" y="414"/>
                      <a:pt x="355" y="458"/>
                      <a:pt x="356" y="467"/>
                    </a:cubicBezTo>
                    <a:cubicBezTo>
                      <a:pt x="356" y="464"/>
                      <a:pt x="371" y="455"/>
                      <a:pt x="373" y="452"/>
                    </a:cubicBezTo>
                    <a:cubicBezTo>
                      <a:pt x="380" y="440"/>
                      <a:pt x="376" y="435"/>
                      <a:pt x="378" y="424"/>
                    </a:cubicBezTo>
                    <a:cubicBezTo>
                      <a:pt x="384" y="386"/>
                      <a:pt x="386" y="379"/>
                      <a:pt x="416" y="356"/>
                    </a:cubicBezTo>
                    <a:cubicBezTo>
                      <a:pt x="438" y="339"/>
                      <a:pt x="469" y="319"/>
                      <a:pt x="487" y="297"/>
                    </a:cubicBezTo>
                    <a:cubicBezTo>
                      <a:pt x="500" y="280"/>
                      <a:pt x="513" y="272"/>
                      <a:pt x="532" y="262"/>
                    </a:cubicBezTo>
                    <a:cubicBezTo>
                      <a:pt x="530" y="263"/>
                      <a:pt x="550" y="275"/>
                      <a:pt x="555" y="275"/>
                    </a:cubicBezTo>
                    <a:cubicBezTo>
                      <a:pt x="572" y="275"/>
                      <a:pt x="576" y="260"/>
                      <a:pt x="586" y="247"/>
                    </a:cubicBezTo>
                    <a:cubicBezTo>
                      <a:pt x="556" y="247"/>
                      <a:pt x="556" y="247"/>
                      <a:pt x="556" y="247"/>
                    </a:cubicBezTo>
                    <a:cubicBezTo>
                      <a:pt x="590" y="220"/>
                      <a:pt x="528" y="207"/>
                      <a:pt x="597" y="207"/>
                    </a:cubicBezTo>
                    <a:cubicBezTo>
                      <a:pt x="630" y="207"/>
                      <a:pt x="633" y="207"/>
                      <a:pt x="654" y="183"/>
                    </a:cubicBezTo>
                    <a:cubicBezTo>
                      <a:pt x="621" y="183"/>
                      <a:pt x="629" y="183"/>
                      <a:pt x="629" y="149"/>
                    </a:cubicBezTo>
                    <a:cubicBezTo>
                      <a:pt x="629" y="144"/>
                      <a:pt x="620" y="123"/>
                      <a:pt x="611" y="132"/>
                    </a:cubicBezTo>
                    <a:cubicBezTo>
                      <a:pt x="587" y="156"/>
                      <a:pt x="588" y="128"/>
                      <a:pt x="577" y="112"/>
                    </a:cubicBezTo>
                    <a:cubicBezTo>
                      <a:pt x="563" y="91"/>
                      <a:pt x="549" y="113"/>
                      <a:pt x="543" y="125"/>
                    </a:cubicBezTo>
                    <a:cubicBezTo>
                      <a:pt x="536" y="140"/>
                      <a:pt x="477" y="164"/>
                      <a:pt x="477" y="185"/>
                    </a:cubicBezTo>
                    <a:cubicBezTo>
                      <a:pt x="478" y="196"/>
                      <a:pt x="458" y="196"/>
                      <a:pt x="459" y="183"/>
                    </a:cubicBezTo>
                    <a:cubicBezTo>
                      <a:pt x="459" y="163"/>
                      <a:pt x="391" y="144"/>
                      <a:pt x="390" y="136"/>
                    </a:cubicBezTo>
                    <a:cubicBezTo>
                      <a:pt x="388" y="126"/>
                      <a:pt x="424" y="99"/>
                      <a:pt x="454" y="99"/>
                    </a:cubicBezTo>
                    <a:cubicBezTo>
                      <a:pt x="468" y="99"/>
                      <a:pt x="461" y="83"/>
                      <a:pt x="466" y="83"/>
                    </a:cubicBezTo>
                    <a:cubicBezTo>
                      <a:pt x="495" y="83"/>
                      <a:pt x="529" y="74"/>
                      <a:pt x="545" y="50"/>
                    </a:cubicBezTo>
                    <a:cubicBezTo>
                      <a:pt x="541" y="50"/>
                      <a:pt x="504" y="50"/>
                      <a:pt x="504" y="50"/>
                    </a:cubicBezTo>
                    <a:cubicBezTo>
                      <a:pt x="504" y="36"/>
                      <a:pt x="498" y="28"/>
                      <a:pt x="514" y="28"/>
                    </a:cubicBezTo>
                    <a:cubicBezTo>
                      <a:pt x="550" y="28"/>
                      <a:pt x="560" y="56"/>
                      <a:pt x="600" y="56"/>
                    </a:cubicBezTo>
                    <a:cubicBezTo>
                      <a:pt x="586" y="67"/>
                      <a:pt x="571" y="77"/>
                      <a:pt x="557" y="87"/>
                    </a:cubicBezTo>
                    <a:cubicBezTo>
                      <a:pt x="577" y="87"/>
                      <a:pt x="607" y="120"/>
                      <a:pt x="622" y="110"/>
                    </a:cubicBezTo>
                    <a:cubicBezTo>
                      <a:pt x="650" y="91"/>
                      <a:pt x="631" y="74"/>
                      <a:pt x="655" y="70"/>
                    </a:cubicBezTo>
                    <a:cubicBezTo>
                      <a:pt x="657" y="72"/>
                      <a:pt x="661" y="75"/>
                      <a:pt x="666" y="77"/>
                    </a:cubicBezTo>
                    <a:cubicBezTo>
                      <a:pt x="674" y="80"/>
                      <a:pt x="700" y="84"/>
                      <a:pt x="704" y="91"/>
                    </a:cubicBezTo>
                    <a:cubicBezTo>
                      <a:pt x="710" y="99"/>
                      <a:pt x="723" y="147"/>
                      <a:pt x="713" y="151"/>
                    </a:cubicBezTo>
                    <a:cubicBezTo>
                      <a:pt x="697" y="158"/>
                      <a:pt x="649" y="210"/>
                      <a:pt x="686" y="223"/>
                    </a:cubicBezTo>
                    <a:cubicBezTo>
                      <a:pt x="714" y="233"/>
                      <a:pt x="721" y="220"/>
                      <a:pt x="747" y="204"/>
                    </a:cubicBezTo>
                    <a:cubicBezTo>
                      <a:pt x="770" y="189"/>
                      <a:pt x="776" y="195"/>
                      <a:pt x="803" y="204"/>
                    </a:cubicBezTo>
                    <a:cubicBezTo>
                      <a:pt x="803" y="204"/>
                      <a:pt x="804" y="204"/>
                      <a:pt x="806" y="204"/>
                    </a:cubicBezTo>
                    <a:cubicBezTo>
                      <a:pt x="813" y="204"/>
                      <a:pt x="832" y="204"/>
                      <a:pt x="840" y="207"/>
                    </a:cubicBezTo>
                    <a:cubicBezTo>
                      <a:pt x="854" y="212"/>
                      <a:pt x="858" y="208"/>
                      <a:pt x="861" y="205"/>
                    </a:cubicBezTo>
                    <a:cubicBezTo>
                      <a:pt x="862" y="203"/>
                      <a:pt x="862" y="201"/>
                      <a:pt x="863" y="202"/>
                    </a:cubicBezTo>
                    <a:cubicBezTo>
                      <a:pt x="873" y="205"/>
                      <a:pt x="890" y="207"/>
                      <a:pt x="902" y="202"/>
                    </a:cubicBezTo>
                    <a:cubicBezTo>
                      <a:pt x="833" y="123"/>
                      <a:pt x="744" y="60"/>
                      <a:pt x="643" y="2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3" name="iśḻîḓê">
                <a:extLst>
                  <a:ext uri="{FF2B5EF4-FFF2-40B4-BE49-F238E27FC236}">
                    <a16:creationId xmlns:a16="http://schemas.microsoft.com/office/drawing/2014/main" id="{CA369587-EEDF-4A64-AFD4-DB9E07C7546B}"/>
                  </a:ext>
                </a:extLst>
              </p:cNvPr>
              <p:cNvSpPr/>
              <p:nvPr/>
            </p:nvSpPr>
            <p:spPr bwMode="auto">
              <a:xfrm>
                <a:off x="5961063" y="2035176"/>
                <a:ext cx="163513" cy="60325"/>
              </a:xfrm>
              <a:custGeom>
                <a:avLst/>
                <a:gdLst>
                  <a:gd name="T0" fmla="*/ 13 w 102"/>
                  <a:gd name="T1" fmla="*/ 12 h 38"/>
                  <a:gd name="T2" fmla="*/ 0 w 102"/>
                  <a:gd name="T3" fmla="*/ 25 h 38"/>
                  <a:gd name="T4" fmla="*/ 102 w 102"/>
                  <a:gd name="T5" fmla="*/ 38 h 38"/>
                  <a:gd name="T6" fmla="*/ 13 w 102"/>
                  <a:gd name="T7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38">
                    <a:moveTo>
                      <a:pt x="13" y="12"/>
                    </a:moveTo>
                    <a:cubicBezTo>
                      <a:pt x="9" y="16"/>
                      <a:pt x="5" y="21"/>
                      <a:pt x="0" y="25"/>
                    </a:cubicBezTo>
                    <a:cubicBezTo>
                      <a:pt x="41" y="25"/>
                      <a:pt x="66" y="38"/>
                      <a:pt x="102" y="38"/>
                    </a:cubicBezTo>
                    <a:cubicBezTo>
                      <a:pt x="78" y="0"/>
                      <a:pt x="59" y="12"/>
                      <a:pt x="1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4" name="iṩľîďe">
                <a:extLst>
                  <a:ext uri="{FF2B5EF4-FFF2-40B4-BE49-F238E27FC236}">
                    <a16:creationId xmlns:a16="http://schemas.microsoft.com/office/drawing/2014/main" id="{1A9CD033-495A-4AEC-88A1-AD12E62C8BBE}"/>
                  </a:ext>
                </a:extLst>
              </p:cNvPr>
              <p:cNvSpPr/>
              <p:nvPr/>
            </p:nvSpPr>
            <p:spPr bwMode="auto">
              <a:xfrm>
                <a:off x="6110288" y="2105026"/>
                <a:ext cx="107950" cy="42863"/>
              </a:xfrm>
              <a:custGeom>
                <a:avLst/>
                <a:gdLst>
                  <a:gd name="T0" fmla="*/ 54 w 67"/>
                  <a:gd name="T1" fmla="*/ 1 h 27"/>
                  <a:gd name="T2" fmla="*/ 0 w 67"/>
                  <a:gd name="T3" fmla="*/ 27 h 27"/>
                  <a:gd name="T4" fmla="*/ 52 w 67"/>
                  <a:gd name="T5" fmla="*/ 27 h 27"/>
                  <a:gd name="T6" fmla="*/ 54 w 67"/>
                  <a:gd name="T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7">
                    <a:moveTo>
                      <a:pt x="54" y="1"/>
                    </a:moveTo>
                    <a:cubicBezTo>
                      <a:pt x="22" y="0"/>
                      <a:pt x="20" y="5"/>
                      <a:pt x="0" y="27"/>
                    </a:cubicBezTo>
                    <a:cubicBezTo>
                      <a:pt x="18" y="27"/>
                      <a:pt x="35" y="27"/>
                      <a:pt x="52" y="27"/>
                    </a:cubicBezTo>
                    <a:cubicBezTo>
                      <a:pt x="67" y="27"/>
                      <a:pt x="65" y="1"/>
                      <a:pt x="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5" name="îs1ïḋè">
                <a:extLst>
                  <a:ext uri="{FF2B5EF4-FFF2-40B4-BE49-F238E27FC236}">
                    <a16:creationId xmlns:a16="http://schemas.microsoft.com/office/drawing/2014/main" id="{9FE80B89-9589-42E9-99B6-65D724DE0A5F}"/>
                  </a:ext>
                </a:extLst>
              </p:cNvPr>
              <p:cNvSpPr/>
              <p:nvPr/>
            </p:nvSpPr>
            <p:spPr bwMode="auto">
              <a:xfrm>
                <a:off x="6272213" y="2160588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" name="íṩľîḑè">
                <a:extLst>
                  <a:ext uri="{FF2B5EF4-FFF2-40B4-BE49-F238E27FC236}">
                    <a16:creationId xmlns:a16="http://schemas.microsoft.com/office/drawing/2014/main" id="{B57E6FF9-D319-459A-B7CD-4F216DE6A053}"/>
                  </a:ext>
                </a:extLst>
              </p:cNvPr>
              <p:cNvSpPr/>
              <p:nvPr/>
            </p:nvSpPr>
            <p:spPr bwMode="auto">
              <a:xfrm>
                <a:off x="6272213" y="2160588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7" name="ísḷide">
                <a:extLst>
                  <a:ext uri="{FF2B5EF4-FFF2-40B4-BE49-F238E27FC236}">
                    <a16:creationId xmlns:a16="http://schemas.microsoft.com/office/drawing/2014/main" id="{E30D1CA7-1CD1-4DB8-8DA7-3BCD62C3B882}"/>
                  </a:ext>
                </a:extLst>
              </p:cNvPr>
              <p:cNvSpPr/>
              <p:nvPr/>
            </p:nvSpPr>
            <p:spPr bwMode="auto">
              <a:xfrm>
                <a:off x="6591300" y="1417638"/>
                <a:ext cx="495300" cy="884238"/>
              </a:xfrm>
              <a:custGeom>
                <a:avLst/>
                <a:gdLst>
                  <a:gd name="T0" fmla="*/ 0 w 308"/>
                  <a:gd name="T1" fmla="*/ 0 h 551"/>
                  <a:gd name="T2" fmla="*/ 1 w 308"/>
                  <a:gd name="T3" fmla="*/ 1 h 551"/>
                  <a:gd name="T4" fmla="*/ 308 w 308"/>
                  <a:gd name="T5" fmla="*/ 551 h 551"/>
                  <a:gd name="T6" fmla="*/ 308 w 308"/>
                  <a:gd name="T7" fmla="*/ 550 h 551"/>
                  <a:gd name="T8" fmla="*/ 0 w 308"/>
                  <a:gd name="T9" fmla="*/ 0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55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85" y="115"/>
                      <a:pt x="308" y="318"/>
                      <a:pt x="308" y="551"/>
                    </a:cubicBezTo>
                    <a:cubicBezTo>
                      <a:pt x="308" y="551"/>
                      <a:pt x="308" y="550"/>
                      <a:pt x="308" y="550"/>
                    </a:cubicBezTo>
                    <a:cubicBezTo>
                      <a:pt x="308" y="318"/>
                      <a:pt x="185" y="114"/>
                      <a:pt x="0" y="0"/>
                    </a:cubicBezTo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8" name="îṧľiḋe">
                <a:extLst>
                  <a:ext uri="{FF2B5EF4-FFF2-40B4-BE49-F238E27FC236}">
                    <a16:creationId xmlns:a16="http://schemas.microsoft.com/office/drawing/2014/main" id="{CD44BFCD-2463-4633-B9D9-A3B1EB8C2B26}"/>
                  </a:ext>
                </a:extLst>
              </p:cNvPr>
              <p:cNvSpPr/>
              <p:nvPr/>
            </p:nvSpPr>
            <p:spPr bwMode="auto">
              <a:xfrm>
                <a:off x="5173663" y="1419226"/>
                <a:ext cx="1912938" cy="1919288"/>
              </a:xfrm>
              <a:custGeom>
                <a:avLst/>
                <a:gdLst>
                  <a:gd name="T0" fmla="*/ 883 w 1190"/>
                  <a:gd name="T1" fmla="*/ 0 h 1195"/>
                  <a:gd name="T2" fmla="*/ 883 w 1190"/>
                  <a:gd name="T3" fmla="*/ 0 h 1195"/>
                  <a:gd name="T4" fmla="*/ 1030 w 1190"/>
                  <a:gd name="T5" fmla="*/ 125 h 1195"/>
                  <a:gd name="T6" fmla="*/ 1013 w 1190"/>
                  <a:gd name="T7" fmla="*/ 128 h 1195"/>
                  <a:gd name="T8" fmla="*/ 991 w 1190"/>
                  <a:gd name="T9" fmla="*/ 125 h 1195"/>
                  <a:gd name="T10" fmla="*/ 991 w 1190"/>
                  <a:gd name="T11" fmla="*/ 124 h 1195"/>
                  <a:gd name="T12" fmla="*/ 989 w 1190"/>
                  <a:gd name="T13" fmla="*/ 128 h 1195"/>
                  <a:gd name="T14" fmla="*/ 980 w 1190"/>
                  <a:gd name="T15" fmla="*/ 132 h 1195"/>
                  <a:gd name="T16" fmla="*/ 968 w 1190"/>
                  <a:gd name="T17" fmla="*/ 130 h 1195"/>
                  <a:gd name="T18" fmla="*/ 967 w 1190"/>
                  <a:gd name="T19" fmla="*/ 129 h 1195"/>
                  <a:gd name="T20" fmla="*/ 1061 w 1190"/>
                  <a:gd name="T21" fmla="*/ 253 h 1195"/>
                  <a:gd name="T22" fmla="*/ 951 w 1190"/>
                  <a:gd name="T23" fmla="*/ 143 h 1195"/>
                  <a:gd name="T24" fmla="*/ 984 w 1190"/>
                  <a:gd name="T25" fmla="*/ 347 h 1195"/>
                  <a:gd name="T26" fmla="*/ 891 w 1190"/>
                  <a:gd name="T27" fmla="*/ 681 h 1195"/>
                  <a:gd name="T28" fmla="*/ 892 w 1190"/>
                  <a:gd name="T29" fmla="*/ 683 h 1195"/>
                  <a:gd name="T30" fmla="*/ 892 w 1190"/>
                  <a:gd name="T31" fmla="*/ 684 h 1195"/>
                  <a:gd name="T32" fmla="*/ 893 w 1190"/>
                  <a:gd name="T33" fmla="*/ 686 h 1195"/>
                  <a:gd name="T34" fmla="*/ 893 w 1190"/>
                  <a:gd name="T35" fmla="*/ 687 h 1195"/>
                  <a:gd name="T36" fmla="*/ 894 w 1190"/>
                  <a:gd name="T37" fmla="*/ 690 h 1195"/>
                  <a:gd name="T38" fmla="*/ 894 w 1190"/>
                  <a:gd name="T39" fmla="*/ 691 h 1195"/>
                  <a:gd name="T40" fmla="*/ 894 w 1190"/>
                  <a:gd name="T41" fmla="*/ 695 h 1195"/>
                  <a:gd name="T42" fmla="*/ 855 w 1190"/>
                  <a:gd name="T43" fmla="*/ 762 h 1195"/>
                  <a:gd name="T44" fmla="*/ 833 w 1190"/>
                  <a:gd name="T45" fmla="*/ 850 h 1195"/>
                  <a:gd name="T46" fmla="*/ 716 w 1190"/>
                  <a:gd name="T47" fmla="*/ 953 h 1195"/>
                  <a:gd name="T48" fmla="*/ 722 w 1190"/>
                  <a:gd name="T49" fmla="*/ 995 h 1195"/>
                  <a:gd name="T50" fmla="*/ 717 w 1190"/>
                  <a:gd name="T51" fmla="*/ 995 h 1195"/>
                  <a:gd name="T52" fmla="*/ 678 w 1190"/>
                  <a:gd name="T53" fmla="*/ 1025 h 1195"/>
                  <a:gd name="T54" fmla="*/ 685 w 1190"/>
                  <a:gd name="T55" fmla="*/ 1089 h 1195"/>
                  <a:gd name="T56" fmla="*/ 671 w 1190"/>
                  <a:gd name="T57" fmla="*/ 1132 h 1195"/>
                  <a:gd name="T58" fmla="*/ 671 w 1190"/>
                  <a:gd name="T59" fmla="*/ 1132 h 1195"/>
                  <a:gd name="T60" fmla="*/ 730 w 1190"/>
                  <a:gd name="T61" fmla="*/ 1159 h 1195"/>
                  <a:gd name="T62" fmla="*/ 633 w 1190"/>
                  <a:gd name="T63" fmla="*/ 1125 h 1195"/>
                  <a:gd name="T64" fmla="*/ 614 w 1190"/>
                  <a:gd name="T65" fmla="*/ 1078 h 1195"/>
                  <a:gd name="T66" fmla="*/ 614 w 1190"/>
                  <a:gd name="T67" fmla="*/ 1025 h 1195"/>
                  <a:gd name="T68" fmla="*/ 612 w 1190"/>
                  <a:gd name="T69" fmla="*/ 1015 h 1195"/>
                  <a:gd name="T70" fmla="*/ 611 w 1190"/>
                  <a:gd name="T71" fmla="*/ 1012 h 1195"/>
                  <a:gd name="T72" fmla="*/ 609 w 1190"/>
                  <a:gd name="T73" fmla="*/ 1006 h 1195"/>
                  <a:gd name="T74" fmla="*/ 608 w 1190"/>
                  <a:gd name="T75" fmla="*/ 1002 h 1195"/>
                  <a:gd name="T76" fmla="*/ 606 w 1190"/>
                  <a:gd name="T77" fmla="*/ 996 h 1195"/>
                  <a:gd name="T78" fmla="*/ 605 w 1190"/>
                  <a:gd name="T79" fmla="*/ 993 h 1195"/>
                  <a:gd name="T80" fmla="*/ 602 w 1190"/>
                  <a:gd name="T81" fmla="*/ 985 h 1195"/>
                  <a:gd name="T82" fmla="*/ 585 w 1190"/>
                  <a:gd name="T83" fmla="*/ 943 h 1195"/>
                  <a:gd name="T84" fmla="*/ 338 w 1190"/>
                  <a:gd name="T85" fmla="*/ 992 h 1195"/>
                  <a:gd name="T86" fmla="*/ 0 w 1190"/>
                  <a:gd name="T87" fmla="*/ 897 h 1195"/>
                  <a:gd name="T88" fmla="*/ 544 w 1190"/>
                  <a:gd name="T89" fmla="*/ 1195 h 1195"/>
                  <a:gd name="T90" fmla="*/ 1190 w 1190"/>
                  <a:gd name="T91" fmla="*/ 550 h 1195"/>
                  <a:gd name="T92" fmla="*/ 883 w 1190"/>
                  <a:gd name="T93" fmla="*/ 0 h 1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90" h="1195">
                    <a:moveTo>
                      <a:pt x="883" y="0"/>
                    </a:moveTo>
                    <a:cubicBezTo>
                      <a:pt x="883" y="0"/>
                      <a:pt x="883" y="0"/>
                      <a:pt x="883" y="0"/>
                    </a:cubicBezTo>
                    <a:cubicBezTo>
                      <a:pt x="938" y="34"/>
                      <a:pt x="988" y="77"/>
                      <a:pt x="1030" y="125"/>
                    </a:cubicBezTo>
                    <a:cubicBezTo>
                      <a:pt x="1025" y="127"/>
                      <a:pt x="1019" y="128"/>
                      <a:pt x="1013" y="128"/>
                    </a:cubicBezTo>
                    <a:cubicBezTo>
                      <a:pt x="1005" y="128"/>
                      <a:pt x="997" y="126"/>
                      <a:pt x="991" y="125"/>
                    </a:cubicBezTo>
                    <a:cubicBezTo>
                      <a:pt x="991" y="124"/>
                      <a:pt x="991" y="124"/>
                      <a:pt x="991" y="124"/>
                    </a:cubicBezTo>
                    <a:cubicBezTo>
                      <a:pt x="990" y="124"/>
                      <a:pt x="990" y="126"/>
                      <a:pt x="989" y="128"/>
                    </a:cubicBezTo>
                    <a:cubicBezTo>
                      <a:pt x="987" y="130"/>
                      <a:pt x="985" y="132"/>
                      <a:pt x="980" y="132"/>
                    </a:cubicBezTo>
                    <a:cubicBezTo>
                      <a:pt x="977" y="132"/>
                      <a:pt x="973" y="132"/>
                      <a:pt x="968" y="130"/>
                    </a:cubicBezTo>
                    <a:cubicBezTo>
                      <a:pt x="968" y="130"/>
                      <a:pt x="967" y="129"/>
                      <a:pt x="967" y="129"/>
                    </a:cubicBezTo>
                    <a:cubicBezTo>
                      <a:pt x="1003" y="166"/>
                      <a:pt x="1035" y="208"/>
                      <a:pt x="1061" y="253"/>
                    </a:cubicBezTo>
                    <a:cubicBezTo>
                      <a:pt x="1029" y="212"/>
                      <a:pt x="992" y="174"/>
                      <a:pt x="951" y="143"/>
                    </a:cubicBezTo>
                    <a:cubicBezTo>
                      <a:pt x="972" y="207"/>
                      <a:pt x="984" y="276"/>
                      <a:pt x="984" y="347"/>
                    </a:cubicBezTo>
                    <a:cubicBezTo>
                      <a:pt x="984" y="469"/>
                      <a:pt x="950" y="583"/>
                      <a:pt x="891" y="681"/>
                    </a:cubicBezTo>
                    <a:cubicBezTo>
                      <a:pt x="891" y="681"/>
                      <a:pt x="892" y="682"/>
                      <a:pt x="892" y="683"/>
                    </a:cubicBezTo>
                    <a:cubicBezTo>
                      <a:pt x="892" y="684"/>
                      <a:pt x="892" y="684"/>
                      <a:pt x="892" y="684"/>
                    </a:cubicBezTo>
                    <a:cubicBezTo>
                      <a:pt x="893" y="685"/>
                      <a:pt x="893" y="685"/>
                      <a:pt x="893" y="686"/>
                    </a:cubicBezTo>
                    <a:cubicBezTo>
                      <a:pt x="893" y="687"/>
                      <a:pt x="893" y="687"/>
                      <a:pt x="893" y="687"/>
                    </a:cubicBezTo>
                    <a:cubicBezTo>
                      <a:pt x="894" y="688"/>
                      <a:pt x="894" y="689"/>
                      <a:pt x="894" y="690"/>
                    </a:cubicBezTo>
                    <a:cubicBezTo>
                      <a:pt x="894" y="691"/>
                      <a:pt x="894" y="691"/>
                      <a:pt x="894" y="691"/>
                    </a:cubicBezTo>
                    <a:cubicBezTo>
                      <a:pt x="894" y="692"/>
                      <a:pt x="894" y="693"/>
                      <a:pt x="894" y="695"/>
                    </a:cubicBezTo>
                    <a:cubicBezTo>
                      <a:pt x="893" y="721"/>
                      <a:pt x="864" y="741"/>
                      <a:pt x="855" y="762"/>
                    </a:cubicBezTo>
                    <a:cubicBezTo>
                      <a:pt x="844" y="787"/>
                      <a:pt x="858" y="833"/>
                      <a:pt x="833" y="850"/>
                    </a:cubicBezTo>
                    <a:cubicBezTo>
                      <a:pt x="815" y="862"/>
                      <a:pt x="745" y="907"/>
                      <a:pt x="716" y="953"/>
                    </a:cubicBezTo>
                    <a:cubicBezTo>
                      <a:pt x="719" y="967"/>
                      <a:pt x="722" y="981"/>
                      <a:pt x="722" y="995"/>
                    </a:cubicBezTo>
                    <a:cubicBezTo>
                      <a:pt x="720" y="995"/>
                      <a:pt x="719" y="995"/>
                      <a:pt x="717" y="995"/>
                    </a:cubicBezTo>
                    <a:cubicBezTo>
                      <a:pt x="689" y="995"/>
                      <a:pt x="690" y="996"/>
                      <a:pt x="678" y="1025"/>
                    </a:cubicBezTo>
                    <a:cubicBezTo>
                      <a:pt x="667" y="1053"/>
                      <a:pt x="685" y="1069"/>
                      <a:pt x="685" y="1089"/>
                    </a:cubicBezTo>
                    <a:cubicBezTo>
                      <a:pt x="685" y="1106"/>
                      <a:pt x="671" y="1104"/>
                      <a:pt x="671" y="1132"/>
                    </a:cubicBezTo>
                    <a:cubicBezTo>
                      <a:pt x="671" y="1132"/>
                      <a:pt x="671" y="1132"/>
                      <a:pt x="671" y="1132"/>
                    </a:cubicBezTo>
                    <a:cubicBezTo>
                      <a:pt x="677" y="1132"/>
                      <a:pt x="730" y="1159"/>
                      <a:pt x="730" y="1159"/>
                    </a:cubicBezTo>
                    <a:cubicBezTo>
                      <a:pt x="715" y="1159"/>
                      <a:pt x="633" y="1154"/>
                      <a:pt x="633" y="1125"/>
                    </a:cubicBezTo>
                    <a:cubicBezTo>
                      <a:pt x="633" y="1106"/>
                      <a:pt x="618" y="1095"/>
                      <a:pt x="614" y="1078"/>
                    </a:cubicBezTo>
                    <a:cubicBezTo>
                      <a:pt x="611" y="1062"/>
                      <a:pt x="617" y="1043"/>
                      <a:pt x="614" y="1025"/>
                    </a:cubicBezTo>
                    <a:cubicBezTo>
                      <a:pt x="614" y="1022"/>
                      <a:pt x="613" y="1019"/>
                      <a:pt x="612" y="1015"/>
                    </a:cubicBezTo>
                    <a:cubicBezTo>
                      <a:pt x="612" y="1014"/>
                      <a:pt x="612" y="1013"/>
                      <a:pt x="611" y="1012"/>
                    </a:cubicBezTo>
                    <a:cubicBezTo>
                      <a:pt x="611" y="1010"/>
                      <a:pt x="610" y="1008"/>
                      <a:pt x="609" y="1006"/>
                    </a:cubicBezTo>
                    <a:cubicBezTo>
                      <a:pt x="609" y="1005"/>
                      <a:pt x="609" y="1003"/>
                      <a:pt x="608" y="1002"/>
                    </a:cubicBezTo>
                    <a:cubicBezTo>
                      <a:pt x="608" y="1000"/>
                      <a:pt x="607" y="998"/>
                      <a:pt x="606" y="996"/>
                    </a:cubicBezTo>
                    <a:cubicBezTo>
                      <a:pt x="606" y="995"/>
                      <a:pt x="605" y="994"/>
                      <a:pt x="605" y="993"/>
                    </a:cubicBezTo>
                    <a:cubicBezTo>
                      <a:pt x="604" y="990"/>
                      <a:pt x="603" y="988"/>
                      <a:pt x="602" y="985"/>
                    </a:cubicBezTo>
                    <a:cubicBezTo>
                      <a:pt x="596" y="971"/>
                      <a:pt x="590" y="958"/>
                      <a:pt x="585" y="943"/>
                    </a:cubicBezTo>
                    <a:cubicBezTo>
                      <a:pt x="509" y="975"/>
                      <a:pt x="426" y="992"/>
                      <a:pt x="338" y="992"/>
                    </a:cubicBezTo>
                    <a:cubicBezTo>
                      <a:pt x="214" y="992"/>
                      <a:pt x="99" y="957"/>
                      <a:pt x="0" y="897"/>
                    </a:cubicBezTo>
                    <a:cubicBezTo>
                      <a:pt x="115" y="1076"/>
                      <a:pt x="316" y="1195"/>
                      <a:pt x="544" y="1195"/>
                    </a:cubicBezTo>
                    <a:cubicBezTo>
                      <a:pt x="901" y="1195"/>
                      <a:pt x="1190" y="906"/>
                      <a:pt x="1190" y="550"/>
                    </a:cubicBezTo>
                    <a:cubicBezTo>
                      <a:pt x="1190" y="317"/>
                      <a:pt x="1067" y="114"/>
                      <a:pt x="883" y="0"/>
                    </a:cubicBezTo>
                  </a:path>
                </a:pathLst>
              </a:custGeom>
              <a:solidFill>
                <a:srgbClr val="124E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9" name="íṧľidê">
                <a:extLst>
                  <a:ext uri="{FF2B5EF4-FFF2-40B4-BE49-F238E27FC236}">
                    <a16:creationId xmlns:a16="http://schemas.microsoft.com/office/drawing/2014/main" id="{6FCCC3C8-212C-428A-B252-9B882B12618A}"/>
                  </a:ext>
                </a:extLst>
              </p:cNvPr>
              <p:cNvSpPr/>
              <p:nvPr/>
            </p:nvSpPr>
            <p:spPr bwMode="auto">
              <a:xfrm>
                <a:off x="6692900" y="1624013"/>
                <a:ext cx="185738" cy="201613"/>
              </a:xfrm>
              <a:custGeom>
                <a:avLst/>
                <a:gdLst>
                  <a:gd name="T0" fmla="*/ 0 w 116"/>
                  <a:gd name="T1" fmla="*/ 0 h 126"/>
                  <a:gd name="T2" fmla="*/ 6 w 116"/>
                  <a:gd name="T3" fmla="*/ 16 h 126"/>
                  <a:gd name="T4" fmla="*/ 116 w 116"/>
                  <a:gd name="T5" fmla="*/ 126 h 126"/>
                  <a:gd name="T6" fmla="*/ 22 w 116"/>
                  <a:gd name="T7" fmla="*/ 2 h 126"/>
                  <a:gd name="T8" fmla="*/ 0 w 116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26">
                    <a:moveTo>
                      <a:pt x="0" y="0"/>
                    </a:moveTo>
                    <a:cubicBezTo>
                      <a:pt x="2" y="5"/>
                      <a:pt x="4" y="11"/>
                      <a:pt x="6" y="16"/>
                    </a:cubicBezTo>
                    <a:cubicBezTo>
                      <a:pt x="47" y="47"/>
                      <a:pt x="84" y="85"/>
                      <a:pt x="116" y="126"/>
                    </a:cubicBezTo>
                    <a:cubicBezTo>
                      <a:pt x="90" y="81"/>
                      <a:pt x="58" y="39"/>
                      <a:pt x="22" y="2"/>
                    </a:cubicBezTo>
                    <a:cubicBezTo>
                      <a:pt x="16" y="1"/>
                      <a:pt x="8" y="0"/>
                      <a:pt x="0" y="0"/>
                    </a:cubicBezTo>
                  </a:path>
                </a:pathLst>
              </a:custGeom>
              <a:solidFill>
                <a:srgbClr val="2259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0" name="iṡḻíde">
                <a:extLst>
                  <a:ext uri="{FF2B5EF4-FFF2-40B4-BE49-F238E27FC236}">
                    <a16:creationId xmlns:a16="http://schemas.microsoft.com/office/drawing/2014/main" id="{6D43FFFB-5B37-461E-965D-81900C6B54F1}"/>
                  </a:ext>
                </a:extLst>
              </p:cNvPr>
              <p:cNvSpPr/>
              <p:nvPr/>
            </p:nvSpPr>
            <p:spPr bwMode="auto">
              <a:xfrm>
                <a:off x="6113463" y="1419226"/>
                <a:ext cx="715963" cy="1860550"/>
              </a:xfrm>
              <a:custGeom>
                <a:avLst/>
                <a:gdLst>
                  <a:gd name="T0" fmla="*/ 306 w 445"/>
                  <a:gd name="T1" fmla="*/ 681 h 1159"/>
                  <a:gd name="T2" fmla="*/ 0 w 445"/>
                  <a:gd name="T3" fmla="*/ 943 h 1159"/>
                  <a:gd name="T4" fmla="*/ 17 w 445"/>
                  <a:gd name="T5" fmla="*/ 985 h 1159"/>
                  <a:gd name="T6" fmla="*/ 20 w 445"/>
                  <a:gd name="T7" fmla="*/ 993 h 1159"/>
                  <a:gd name="T8" fmla="*/ 21 w 445"/>
                  <a:gd name="T9" fmla="*/ 996 h 1159"/>
                  <a:gd name="T10" fmla="*/ 23 w 445"/>
                  <a:gd name="T11" fmla="*/ 1002 h 1159"/>
                  <a:gd name="T12" fmla="*/ 24 w 445"/>
                  <a:gd name="T13" fmla="*/ 1006 h 1159"/>
                  <a:gd name="T14" fmla="*/ 26 w 445"/>
                  <a:gd name="T15" fmla="*/ 1012 h 1159"/>
                  <a:gd name="T16" fmla="*/ 27 w 445"/>
                  <a:gd name="T17" fmla="*/ 1015 h 1159"/>
                  <a:gd name="T18" fmla="*/ 29 w 445"/>
                  <a:gd name="T19" fmla="*/ 1025 h 1159"/>
                  <a:gd name="T20" fmla="*/ 29 w 445"/>
                  <a:gd name="T21" fmla="*/ 1078 h 1159"/>
                  <a:gd name="T22" fmla="*/ 48 w 445"/>
                  <a:gd name="T23" fmla="*/ 1125 h 1159"/>
                  <a:gd name="T24" fmla="*/ 145 w 445"/>
                  <a:gd name="T25" fmla="*/ 1159 h 1159"/>
                  <a:gd name="T26" fmla="*/ 86 w 445"/>
                  <a:gd name="T27" fmla="*/ 1132 h 1159"/>
                  <a:gd name="T28" fmla="*/ 86 w 445"/>
                  <a:gd name="T29" fmla="*/ 1132 h 1159"/>
                  <a:gd name="T30" fmla="*/ 100 w 445"/>
                  <a:gd name="T31" fmla="*/ 1089 h 1159"/>
                  <a:gd name="T32" fmla="*/ 93 w 445"/>
                  <a:gd name="T33" fmla="*/ 1025 h 1159"/>
                  <a:gd name="T34" fmla="*/ 132 w 445"/>
                  <a:gd name="T35" fmla="*/ 995 h 1159"/>
                  <a:gd name="T36" fmla="*/ 137 w 445"/>
                  <a:gd name="T37" fmla="*/ 995 h 1159"/>
                  <a:gd name="T38" fmla="*/ 131 w 445"/>
                  <a:gd name="T39" fmla="*/ 953 h 1159"/>
                  <a:gd name="T40" fmla="*/ 248 w 445"/>
                  <a:gd name="T41" fmla="*/ 850 h 1159"/>
                  <a:gd name="T42" fmla="*/ 270 w 445"/>
                  <a:gd name="T43" fmla="*/ 762 h 1159"/>
                  <a:gd name="T44" fmla="*/ 309 w 445"/>
                  <a:gd name="T45" fmla="*/ 695 h 1159"/>
                  <a:gd name="T46" fmla="*/ 309 w 445"/>
                  <a:gd name="T47" fmla="*/ 691 h 1159"/>
                  <a:gd name="T48" fmla="*/ 309 w 445"/>
                  <a:gd name="T49" fmla="*/ 690 h 1159"/>
                  <a:gd name="T50" fmla="*/ 308 w 445"/>
                  <a:gd name="T51" fmla="*/ 687 h 1159"/>
                  <a:gd name="T52" fmla="*/ 308 w 445"/>
                  <a:gd name="T53" fmla="*/ 686 h 1159"/>
                  <a:gd name="T54" fmla="*/ 307 w 445"/>
                  <a:gd name="T55" fmla="*/ 684 h 1159"/>
                  <a:gd name="T56" fmla="*/ 307 w 445"/>
                  <a:gd name="T57" fmla="*/ 683 h 1159"/>
                  <a:gd name="T58" fmla="*/ 306 w 445"/>
                  <a:gd name="T59" fmla="*/ 681 h 1159"/>
                  <a:gd name="T60" fmla="*/ 298 w 445"/>
                  <a:gd name="T61" fmla="*/ 0 h 1159"/>
                  <a:gd name="T62" fmla="*/ 360 w 445"/>
                  <a:gd name="T63" fmla="*/ 127 h 1159"/>
                  <a:gd name="T64" fmla="*/ 382 w 445"/>
                  <a:gd name="T65" fmla="*/ 129 h 1159"/>
                  <a:gd name="T66" fmla="*/ 383 w 445"/>
                  <a:gd name="T67" fmla="*/ 130 h 1159"/>
                  <a:gd name="T68" fmla="*/ 395 w 445"/>
                  <a:gd name="T69" fmla="*/ 132 h 1159"/>
                  <a:gd name="T70" fmla="*/ 404 w 445"/>
                  <a:gd name="T71" fmla="*/ 128 h 1159"/>
                  <a:gd name="T72" fmla="*/ 406 w 445"/>
                  <a:gd name="T73" fmla="*/ 124 h 1159"/>
                  <a:gd name="T74" fmla="*/ 406 w 445"/>
                  <a:gd name="T75" fmla="*/ 125 h 1159"/>
                  <a:gd name="T76" fmla="*/ 428 w 445"/>
                  <a:gd name="T77" fmla="*/ 128 h 1159"/>
                  <a:gd name="T78" fmla="*/ 445 w 445"/>
                  <a:gd name="T79" fmla="*/ 125 h 1159"/>
                  <a:gd name="T80" fmla="*/ 298 w 445"/>
                  <a:gd name="T81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5" h="1159">
                    <a:moveTo>
                      <a:pt x="306" y="681"/>
                    </a:moveTo>
                    <a:cubicBezTo>
                      <a:pt x="235" y="798"/>
                      <a:pt x="128" y="891"/>
                      <a:pt x="0" y="943"/>
                    </a:cubicBezTo>
                    <a:cubicBezTo>
                      <a:pt x="5" y="958"/>
                      <a:pt x="11" y="971"/>
                      <a:pt x="17" y="985"/>
                    </a:cubicBezTo>
                    <a:cubicBezTo>
                      <a:pt x="18" y="988"/>
                      <a:pt x="19" y="990"/>
                      <a:pt x="20" y="993"/>
                    </a:cubicBezTo>
                    <a:cubicBezTo>
                      <a:pt x="20" y="994"/>
                      <a:pt x="21" y="995"/>
                      <a:pt x="21" y="996"/>
                    </a:cubicBezTo>
                    <a:cubicBezTo>
                      <a:pt x="22" y="998"/>
                      <a:pt x="23" y="1000"/>
                      <a:pt x="23" y="1002"/>
                    </a:cubicBezTo>
                    <a:cubicBezTo>
                      <a:pt x="24" y="1003"/>
                      <a:pt x="24" y="1005"/>
                      <a:pt x="24" y="1006"/>
                    </a:cubicBezTo>
                    <a:cubicBezTo>
                      <a:pt x="25" y="1008"/>
                      <a:pt x="26" y="1010"/>
                      <a:pt x="26" y="1012"/>
                    </a:cubicBezTo>
                    <a:cubicBezTo>
                      <a:pt x="27" y="1013"/>
                      <a:pt x="27" y="1014"/>
                      <a:pt x="27" y="1015"/>
                    </a:cubicBezTo>
                    <a:cubicBezTo>
                      <a:pt x="28" y="1019"/>
                      <a:pt x="29" y="1022"/>
                      <a:pt x="29" y="1025"/>
                    </a:cubicBezTo>
                    <a:cubicBezTo>
                      <a:pt x="32" y="1043"/>
                      <a:pt x="26" y="1062"/>
                      <a:pt x="29" y="1078"/>
                    </a:cubicBezTo>
                    <a:cubicBezTo>
                      <a:pt x="33" y="1095"/>
                      <a:pt x="48" y="1106"/>
                      <a:pt x="48" y="1125"/>
                    </a:cubicBezTo>
                    <a:cubicBezTo>
                      <a:pt x="48" y="1154"/>
                      <a:pt x="130" y="1159"/>
                      <a:pt x="145" y="1159"/>
                    </a:cubicBezTo>
                    <a:cubicBezTo>
                      <a:pt x="145" y="1159"/>
                      <a:pt x="92" y="1132"/>
                      <a:pt x="86" y="1132"/>
                    </a:cubicBezTo>
                    <a:cubicBezTo>
                      <a:pt x="86" y="1132"/>
                      <a:pt x="86" y="1132"/>
                      <a:pt x="86" y="1132"/>
                    </a:cubicBezTo>
                    <a:cubicBezTo>
                      <a:pt x="86" y="1104"/>
                      <a:pt x="100" y="1106"/>
                      <a:pt x="100" y="1089"/>
                    </a:cubicBezTo>
                    <a:cubicBezTo>
                      <a:pt x="100" y="1069"/>
                      <a:pt x="82" y="1053"/>
                      <a:pt x="93" y="1025"/>
                    </a:cubicBezTo>
                    <a:cubicBezTo>
                      <a:pt x="105" y="996"/>
                      <a:pt x="104" y="995"/>
                      <a:pt x="132" y="995"/>
                    </a:cubicBezTo>
                    <a:cubicBezTo>
                      <a:pt x="134" y="995"/>
                      <a:pt x="135" y="995"/>
                      <a:pt x="137" y="995"/>
                    </a:cubicBezTo>
                    <a:cubicBezTo>
                      <a:pt x="137" y="981"/>
                      <a:pt x="134" y="967"/>
                      <a:pt x="131" y="953"/>
                    </a:cubicBezTo>
                    <a:cubicBezTo>
                      <a:pt x="160" y="907"/>
                      <a:pt x="230" y="862"/>
                      <a:pt x="248" y="850"/>
                    </a:cubicBezTo>
                    <a:cubicBezTo>
                      <a:pt x="273" y="833"/>
                      <a:pt x="259" y="787"/>
                      <a:pt x="270" y="762"/>
                    </a:cubicBezTo>
                    <a:cubicBezTo>
                      <a:pt x="279" y="741"/>
                      <a:pt x="308" y="721"/>
                      <a:pt x="309" y="695"/>
                    </a:cubicBezTo>
                    <a:cubicBezTo>
                      <a:pt x="309" y="693"/>
                      <a:pt x="309" y="692"/>
                      <a:pt x="309" y="691"/>
                    </a:cubicBezTo>
                    <a:cubicBezTo>
                      <a:pt x="309" y="690"/>
                      <a:pt x="309" y="690"/>
                      <a:pt x="309" y="690"/>
                    </a:cubicBezTo>
                    <a:cubicBezTo>
                      <a:pt x="309" y="689"/>
                      <a:pt x="309" y="688"/>
                      <a:pt x="308" y="687"/>
                    </a:cubicBezTo>
                    <a:cubicBezTo>
                      <a:pt x="308" y="686"/>
                      <a:pt x="308" y="686"/>
                      <a:pt x="308" y="686"/>
                    </a:cubicBezTo>
                    <a:cubicBezTo>
                      <a:pt x="308" y="685"/>
                      <a:pt x="308" y="685"/>
                      <a:pt x="307" y="684"/>
                    </a:cubicBezTo>
                    <a:cubicBezTo>
                      <a:pt x="307" y="683"/>
                      <a:pt x="307" y="683"/>
                      <a:pt x="307" y="683"/>
                    </a:cubicBezTo>
                    <a:cubicBezTo>
                      <a:pt x="307" y="682"/>
                      <a:pt x="306" y="681"/>
                      <a:pt x="306" y="681"/>
                    </a:cubicBezTo>
                    <a:moveTo>
                      <a:pt x="298" y="0"/>
                    </a:moveTo>
                    <a:cubicBezTo>
                      <a:pt x="323" y="40"/>
                      <a:pt x="344" y="82"/>
                      <a:pt x="360" y="127"/>
                    </a:cubicBezTo>
                    <a:cubicBezTo>
                      <a:pt x="368" y="127"/>
                      <a:pt x="376" y="128"/>
                      <a:pt x="382" y="129"/>
                    </a:cubicBezTo>
                    <a:cubicBezTo>
                      <a:pt x="382" y="129"/>
                      <a:pt x="383" y="130"/>
                      <a:pt x="383" y="130"/>
                    </a:cubicBezTo>
                    <a:cubicBezTo>
                      <a:pt x="388" y="132"/>
                      <a:pt x="392" y="132"/>
                      <a:pt x="395" y="132"/>
                    </a:cubicBezTo>
                    <a:cubicBezTo>
                      <a:pt x="400" y="132"/>
                      <a:pt x="402" y="130"/>
                      <a:pt x="404" y="128"/>
                    </a:cubicBezTo>
                    <a:cubicBezTo>
                      <a:pt x="405" y="126"/>
                      <a:pt x="405" y="124"/>
                      <a:pt x="406" y="124"/>
                    </a:cubicBezTo>
                    <a:cubicBezTo>
                      <a:pt x="406" y="124"/>
                      <a:pt x="406" y="124"/>
                      <a:pt x="406" y="125"/>
                    </a:cubicBezTo>
                    <a:cubicBezTo>
                      <a:pt x="412" y="126"/>
                      <a:pt x="420" y="128"/>
                      <a:pt x="428" y="128"/>
                    </a:cubicBezTo>
                    <a:cubicBezTo>
                      <a:pt x="434" y="128"/>
                      <a:pt x="440" y="127"/>
                      <a:pt x="445" y="125"/>
                    </a:cubicBezTo>
                    <a:cubicBezTo>
                      <a:pt x="403" y="77"/>
                      <a:pt x="353" y="34"/>
                      <a:pt x="298" y="0"/>
                    </a:cubicBezTo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1" name="ïṩlîďê">
                <a:extLst>
                  <a:ext uri="{FF2B5EF4-FFF2-40B4-BE49-F238E27FC236}">
                    <a16:creationId xmlns:a16="http://schemas.microsoft.com/office/drawing/2014/main" id="{027D8224-D165-4FB4-B26C-B476DF0AAFBD}"/>
                  </a:ext>
                </a:extLst>
              </p:cNvPr>
              <p:cNvSpPr/>
              <p:nvPr/>
            </p:nvSpPr>
            <p:spPr bwMode="auto">
              <a:xfrm>
                <a:off x="7704138" y="2709863"/>
                <a:ext cx="544513" cy="814388"/>
              </a:xfrm>
              <a:custGeom>
                <a:avLst/>
                <a:gdLst>
                  <a:gd name="T0" fmla="*/ 46 w 343"/>
                  <a:gd name="T1" fmla="*/ 0 h 513"/>
                  <a:gd name="T2" fmla="*/ 343 w 343"/>
                  <a:gd name="T3" fmla="*/ 322 h 513"/>
                  <a:gd name="T4" fmla="*/ 117 w 343"/>
                  <a:gd name="T5" fmla="*/ 513 h 513"/>
                  <a:gd name="T6" fmla="*/ 84 w 343"/>
                  <a:gd name="T7" fmla="*/ 474 h 513"/>
                  <a:gd name="T8" fmla="*/ 173 w 343"/>
                  <a:gd name="T9" fmla="*/ 290 h 513"/>
                  <a:gd name="T10" fmla="*/ 0 w 343"/>
                  <a:gd name="T11" fmla="*/ 137 h 513"/>
                  <a:gd name="T12" fmla="*/ 46 w 343"/>
                  <a:gd name="T13" fmla="*/ 0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513">
                    <a:moveTo>
                      <a:pt x="46" y="0"/>
                    </a:moveTo>
                    <a:lnTo>
                      <a:pt x="343" y="322"/>
                    </a:lnTo>
                    <a:lnTo>
                      <a:pt x="117" y="513"/>
                    </a:lnTo>
                    <a:lnTo>
                      <a:pt x="84" y="474"/>
                    </a:lnTo>
                    <a:lnTo>
                      <a:pt x="173" y="290"/>
                    </a:lnTo>
                    <a:lnTo>
                      <a:pt x="0" y="137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9EA6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2" name="íṡḷíḋé">
                <a:extLst>
                  <a:ext uri="{FF2B5EF4-FFF2-40B4-BE49-F238E27FC236}">
                    <a16:creationId xmlns:a16="http://schemas.microsoft.com/office/drawing/2014/main" id="{7830CB5D-C9D5-4108-96C1-8E9CF6F30BAC}"/>
                  </a:ext>
                </a:extLst>
              </p:cNvPr>
              <p:cNvSpPr/>
              <p:nvPr/>
            </p:nvSpPr>
            <p:spPr bwMode="auto">
              <a:xfrm>
                <a:off x="7489825" y="3914776"/>
                <a:ext cx="425450" cy="1406525"/>
              </a:xfrm>
              <a:custGeom>
                <a:avLst/>
                <a:gdLst>
                  <a:gd name="T0" fmla="*/ 255 w 268"/>
                  <a:gd name="T1" fmla="*/ 42 h 886"/>
                  <a:gd name="T2" fmla="*/ 268 w 268"/>
                  <a:gd name="T3" fmla="*/ 353 h 886"/>
                  <a:gd name="T4" fmla="*/ 229 w 268"/>
                  <a:gd name="T5" fmla="*/ 881 h 886"/>
                  <a:gd name="T6" fmla="*/ 170 w 268"/>
                  <a:gd name="T7" fmla="*/ 886 h 886"/>
                  <a:gd name="T8" fmla="*/ 99 w 268"/>
                  <a:gd name="T9" fmla="*/ 406 h 886"/>
                  <a:gd name="T10" fmla="*/ 0 w 268"/>
                  <a:gd name="T11" fmla="*/ 0 h 886"/>
                  <a:gd name="T12" fmla="*/ 255 w 268"/>
                  <a:gd name="T13" fmla="*/ 42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8" h="886">
                    <a:moveTo>
                      <a:pt x="255" y="42"/>
                    </a:moveTo>
                    <a:lnTo>
                      <a:pt x="268" y="353"/>
                    </a:lnTo>
                    <a:lnTo>
                      <a:pt x="229" y="881"/>
                    </a:lnTo>
                    <a:lnTo>
                      <a:pt x="170" y="886"/>
                    </a:lnTo>
                    <a:lnTo>
                      <a:pt x="99" y="406"/>
                    </a:lnTo>
                    <a:lnTo>
                      <a:pt x="0" y="0"/>
                    </a:lnTo>
                    <a:lnTo>
                      <a:pt x="255" y="42"/>
                    </a:lnTo>
                    <a:close/>
                  </a:path>
                </a:pathLst>
              </a:custGeom>
              <a:solidFill>
                <a:srgbClr val="145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3" name="i$líďe">
                <a:extLst>
                  <a:ext uri="{FF2B5EF4-FFF2-40B4-BE49-F238E27FC236}">
                    <a16:creationId xmlns:a16="http://schemas.microsoft.com/office/drawing/2014/main" id="{78BBB737-06B3-499D-9213-B3A5EA76F725}"/>
                  </a:ext>
                </a:extLst>
              </p:cNvPr>
              <p:cNvSpPr/>
              <p:nvPr/>
            </p:nvSpPr>
            <p:spPr bwMode="auto">
              <a:xfrm>
                <a:off x="7759700" y="5302251"/>
                <a:ext cx="155575" cy="101600"/>
              </a:xfrm>
              <a:custGeom>
                <a:avLst/>
                <a:gdLst>
                  <a:gd name="T0" fmla="*/ 2 w 98"/>
                  <a:gd name="T1" fmla="*/ 36 h 64"/>
                  <a:gd name="T2" fmla="*/ 68 w 98"/>
                  <a:gd name="T3" fmla="*/ 64 h 64"/>
                  <a:gd name="T4" fmla="*/ 98 w 98"/>
                  <a:gd name="T5" fmla="*/ 29 h 64"/>
                  <a:gd name="T6" fmla="*/ 64 w 98"/>
                  <a:gd name="T7" fmla="*/ 0 h 64"/>
                  <a:gd name="T8" fmla="*/ 0 w 98"/>
                  <a:gd name="T9" fmla="*/ 5 h 64"/>
                  <a:gd name="T10" fmla="*/ 2 w 98"/>
                  <a:gd name="T11" fmla="*/ 3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64">
                    <a:moveTo>
                      <a:pt x="2" y="36"/>
                    </a:moveTo>
                    <a:lnTo>
                      <a:pt x="68" y="64"/>
                    </a:lnTo>
                    <a:lnTo>
                      <a:pt x="98" y="29"/>
                    </a:lnTo>
                    <a:lnTo>
                      <a:pt x="64" y="0"/>
                    </a:lnTo>
                    <a:lnTo>
                      <a:pt x="0" y="5"/>
                    </a:lnTo>
                    <a:lnTo>
                      <a:pt x="2" y="36"/>
                    </a:lnTo>
                    <a:close/>
                  </a:path>
                </a:pathLst>
              </a:custGeom>
              <a:solidFill>
                <a:srgbClr val="1A3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4" name="îṥḷiḑè">
                <a:extLst>
                  <a:ext uri="{FF2B5EF4-FFF2-40B4-BE49-F238E27FC236}">
                    <a16:creationId xmlns:a16="http://schemas.microsoft.com/office/drawing/2014/main" id="{A4D09059-ACF9-4115-9503-5253CA5E2485}"/>
                  </a:ext>
                </a:extLst>
              </p:cNvPr>
              <p:cNvSpPr/>
              <p:nvPr/>
            </p:nvSpPr>
            <p:spPr bwMode="auto">
              <a:xfrm>
                <a:off x="7213600" y="3770313"/>
                <a:ext cx="417513" cy="1524000"/>
              </a:xfrm>
              <a:custGeom>
                <a:avLst/>
                <a:gdLst>
                  <a:gd name="T0" fmla="*/ 13 w 263"/>
                  <a:gd name="T1" fmla="*/ 24 h 960"/>
                  <a:gd name="T2" fmla="*/ 0 w 263"/>
                  <a:gd name="T3" fmla="*/ 259 h 960"/>
                  <a:gd name="T4" fmla="*/ 38 w 263"/>
                  <a:gd name="T5" fmla="*/ 957 h 960"/>
                  <a:gd name="T6" fmla="*/ 97 w 263"/>
                  <a:gd name="T7" fmla="*/ 960 h 960"/>
                  <a:gd name="T8" fmla="*/ 185 w 263"/>
                  <a:gd name="T9" fmla="*/ 502 h 960"/>
                  <a:gd name="T10" fmla="*/ 263 w 263"/>
                  <a:gd name="T11" fmla="*/ 0 h 960"/>
                  <a:gd name="T12" fmla="*/ 13 w 263"/>
                  <a:gd name="T13" fmla="*/ 24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3" h="960">
                    <a:moveTo>
                      <a:pt x="13" y="24"/>
                    </a:moveTo>
                    <a:lnTo>
                      <a:pt x="0" y="259"/>
                    </a:lnTo>
                    <a:lnTo>
                      <a:pt x="38" y="957"/>
                    </a:lnTo>
                    <a:lnTo>
                      <a:pt x="97" y="960"/>
                    </a:lnTo>
                    <a:lnTo>
                      <a:pt x="185" y="502"/>
                    </a:lnTo>
                    <a:lnTo>
                      <a:pt x="263" y="0"/>
                    </a:lnTo>
                    <a:lnTo>
                      <a:pt x="13" y="24"/>
                    </a:lnTo>
                    <a:close/>
                  </a:path>
                </a:pathLst>
              </a:custGeom>
              <a:solidFill>
                <a:srgbClr val="145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5" name="ïSlíḑe">
                <a:extLst>
                  <a:ext uri="{FF2B5EF4-FFF2-40B4-BE49-F238E27FC236}">
                    <a16:creationId xmlns:a16="http://schemas.microsoft.com/office/drawing/2014/main" id="{43056EFC-28C9-4929-9E27-61A9D74F99DD}"/>
                  </a:ext>
                </a:extLst>
              </p:cNvPr>
              <p:cNvSpPr/>
              <p:nvPr/>
            </p:nvSpPr>
            <p:spPr bwMode="auto">
              <a:xfrm>
                <a:off x="7213600" y="5278438"/>
                <a:ext cx="153988" cy="100013"/>
              </a:xfrm>
              <a:custGeom>
                <a:avLst/>
                <a:gdLst>
                  <a:gd name="T0" fmla="*/ 96 w 97"/>
                  <a:gd name="T1" fmla="*/ 34 h 63"/>
                  <a:gd name="T2" fmla="*/ 30 w 97"/>
                  <a:gd name="T3" fmla="*/ 63 h 63"/>
                  <a:gd name="T4" fmla="*/ 0 w 97"/>
                  <a:gd name="T5" fmla="*/ 30 h 63"/>
                  <a:gd name="T6" fmla="*/ 33 w 97"/>
                  <a:gd name="T7" fmla="*/ 0 h 63"/>
                  <a:gd name="T8" fmla="*/ 97 w 97"/>
                  <a:gd name="T9" fmla="*/ 3 h 63"/>
                  <a:gd name="T10" fmla="*/ 96 w 97"/>
                  <a:gd name="T11" fmla="*/ 34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63">
                    <a:moveTo>
                      <a:pt x="96" y="34"/>
                    </a:moveTo>
                    <a:lnTo>
                      <a:pt x="30" y="63"/>
                    </a:lnTo>
                    <a:lnTo>
                      <a:pt x="0" y="30"/>
                    </a:lnTo>
                    <a:lnTo>
                      <a:pt x="33" y="0"/>
                    </a:lnTo>
                    <a:lnTo>
                      <a:pt x="97" y="3"/>
                    </a:lnTo>
                    <a:lnTo>
                      <a:pt x="96" y="34"/>
                    </a:lnTo>
                    <a:close/>
                  </a:path>
                </a:pathLst>
              </a:custGeom>
              <a:solidFill>
                <a:srgbClr val="1A3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6" name="î$1îdé">
                <a:extLst>
                  <a:ext uri="{FF2B5EF4-FFF2-40B4-BE49-F238E27FC236}">
                    <a16:creationId xmlns:a16="http://schemas.microsoft.com/office/drawing/2014/main" id="{9D5D3FF8-ABDB-4422-8945-2279F96FCA04}"/>
                  </a:ext>
                </a:extLst>
              </p:cNvPr>
              <p:cNvSpPr/>
              <p:nvPr/>
            </p:nvSpPr>
            <p:spPr bwMode="auto">
              <a:xfrm>
                <a:off x="7129463" y="2679701"/>
                <a:ext cx="895350" cy="1408113"/>
              </a:xfrm>
              <a:custGeom>
                <a:avLst/>
                <a:gdLst>
                  <a:gd name="T0" fmla="*/ 403 w 557"/>
                  <a:gd name="T1" fmla="*/ 19 h 877"/>
                  <a:gd name="T2" fmla="*/ 222 w 557"/>
                  <a:gd name="T3" fmla="*/ 0 h 877"/>
                  <a:gd name="T4" fmla="*/ 52 w 557"/>
                  <a:gd name="T5" fmla="*/ 250 h 877"/>
                  <a:gd name="T6" fmla="*/ 0 w 557"/>
                  <a:gd name="T7" fmla="*/ 754 h 877"/>
                  <a:gd name="T8" fmla="*/ 134 w 557"/>
                  <a:gd name="T9" fmla="*/ 860 h 877"/>
                  <a:gd name="T10" fmla="*/ 490 w 557"/>
                  <a:gd name="T11" fmla="*/ 816 h 877"/>
                  <a:gd name="T12" fmla="*/ 544 w 557"/>
                  <a:gd name="T13" fmla="*/ 668 h 877"/>
                  <a:gd name="T14" fmla="*/ 517 w 557"/>
                  <a:gd name="T15" fmla="*/ 450 h 877"/>
                  <a:gd name="T16" fmla="*/ 403 w 557"/>
                  <a:gd name="T17" fmla="*/ 19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7" h="877">
                    <a:moveTo>
                      <a:pt x="403" y="19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222" y="0"/>
                      <a:pt x="121" y="10"/>
                      <a:pt x="52" y="250"/>
                    </a:cubicBezTo>
                    <a:cubicBezTo>
                      <a:pt x="14" y="383"/>
                      <a:pt x="2" y="594"/>
                      <a:pt x="0" y="754"/>
                    </a:cubicBezTo>
                    <a:cubicBezTo>
                      <a:pt x="4" y="777"/>
                      <a:pt x="29" y="877"/>
                      <a:pt x="134" y="860"/>
                    </a:cubicBezTo>
                    <a:cubicBezTo>
                      <a:pt x="315" y="831"/>
                      <a:pt x="411" y="801"/>
                      <a:pt x="490" y="816"/>
                    </a:cubicBezTo>
                    <a:cubicBezTo>
                      <a:pt x="557" y="831"/>
                      <a:pt x="551" y="738"/>
                      <a:pt x="544" y="668"/>
                    </a:cubicBezTo>
                    <a:cubicBezTo>
                      <a:pt x="517" y="450"/>
                      <a:pt x="517" y="450"/>
                      <a:pt x="517" y="450"/>
                    </a:cubicBezTo>
                    <a:lnTo>
                      <a:pt x="403" y="19"/>
                    </a:lnTo>
                    <a:close/>
                  </a:path>
                </a:pathLst>
              </a:custGeom>
              <a:solidFill>
                <a:srgbClr val="9EA6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7" name="ï$ḷîḓê">
                <a:extLst>
                  <a:ext uri="{FF2B5EF4-FFF2-40B4-BE49-F238E27FC236}">
                    <a16:creationId xmlns:a16="http://schemas.microsoft.com/office/drawing/2014/main" id="{0AE3C299-2A5A-4F22-9AA6-18277071BA2B}"/>
                  </a:ext>
                </a:extLst>
              </p:cNvPr>
              <p:cNvSpPr/>
              <p:nvPr/>
            </p:nvSpPr>
            <p:spPr bwMode="auto">
              <a:xfrm>
                <a:off x="7407275" y="2317751"/>
                <a:ext cx="379413" cy="419100"/>
              </a:xfrm>
              <a:custGeom>
                <a:avLst/>
                <a:gdLst>
                  <a:gd name="T0" fmla="*/ 195 w 236"/>
                  <a:gd name="T1" fmla="*/ 19 h 261"/>
                  <a:gd name="T2" fmla="*/ 56 w 236"/>
                  <a:gd name="T3" fmla="*/ 9 h 261"/>
                  <a:gd name="T4" fmla="*/ 30 w 236"/>
                  <a:gd name="T5" fmla="*/ 23 h 261"/>
                  <a:gd name="T6" fmla="*/ 26 w 236"/>
                  <a:gd name="T7" fmla="*/ 34 h 261"/>
                  <a:gd name="T8" fmla="*/ 28 w 236"/>
                  <a:gd name="T9" fmla="*/ 181 h 261"/>
                  <a:gd name="T10" fmla="*/ 48 w 236"/>
                  <a:gd name="T11" fmla="*/ 199 h 261"/>
                  <a:gd name="T12" fmla="*/ 82 w 236"/>
                  <a:gd name="T13" fmla="*/ 212 h 261"/>
                  <a:gd name="T14" fmla="*/ 72 w 236"/>
                  <a:gd name="T15" fmla="*/ 243 h 261"/>
                  <a:gd name="T16" fmla="*/ 140 w 236"/>
                  <a:gd name="T17" fmla="*/ 246 h 261"/>
                  <a:gd name="T18" fmla="*/ 142 w 236"/>
                  <a:gd name="T19" fmla="*/ 207 h 261"/>
                  <a:gd name="T20" fmla="*/ 159 w 236"/>
                  <a:gd name="T21" fmla="*/ 198 h 261"/>
                  <a:gd name="T22" fmla="*/ 201 w 236"/>
                  <a:gd name="T23" fmla="*/ 140 h 261"/>
                  <a:gd name="T24" fmla="*/ 230 w 236"/>
                  <a:gd name="T25" fmla="*/ 64 h 261"/>
                  <a:gd name="T26" fmla="*/ 231 w 236"/>
                  <a:gd name="T27" fmla="*/ 36 h 261"/>
                  <a:gd name="T28" fmla="*/ 204 w 236"/>
                  <a:gd name="T29" fmla="*/ 21 h 261"/>
                  <a:gd name="T30" fmla="*/ 195 w 236"/>
                  <a:gd name="T31" fmla="*/ 19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6" h="261">
                    <a:moveTo>
                      <a:pt x="195" y="19"/>
                    </a:moveTo>
                    <a:cubicBezTo>
                      <a:pt x="149" y="9"/>
                      <a:pt x="102" y="0"/>
                      <a:pt x="56" y="9"/>
                    </a:cubicBezTo>
                    <a:cubicBezTo>
                      <a:pt x="46" y="11"/>
                      <a:pt x="36" y="15"/>
                      <a:pt x="30" y="23"/>
                    </a:cubicBezTo>
                    <a:cubicBezTo>
                      <a:pt x="28" y="27"/>
                      <a:pt x="27" y="31"/>
                      <a:pt x="26" y="34"/>
                    </a:cubicBezTo>
                    <a:cubicBezTo>
                      <a:pt x="14" y="77"/>
                      <a:pt x="0" y="141"/>
                      <a:pt x="28" y="181"/>
                    </a:cubicBezTo>
                    <a:cubicBezTo>
                      <a:pt x="33" y="188"/>
                      <a:pt x="41" y="194"/>
                      <a:pt x="48" y="199"/>
                    </a:cubicBezTo>
                    <a:cubicBezTo>
                      <a:pt x="59" y="205"/>
                      <a:pt x="70" y="210"/>
                      <a:pt x="82" y="212"/>
                    </a:cubicBezTo>
                    <a:cubicBezTo>
                      <a:pt x="80" y="223"/>
                      <a:pt x="76" y="233"/>
                      <a:pt x="72" y="243"/>
                    </a:cubicBezTo>
                    <a:cubicBezTo>
                      <a:pt x="82" y="259"/>
                      <a:pt x="131" y="261"/>
                      <a:pt x="140" y="246"/>
                    </a:cubicBezTo>
                    <a:cubicBezTo>
                      <a:pt x="141" y="233"/>
                      <a:pt x="141" y="220"/>
                      <a:pt x="142" y="207"/>
                    </a:cubicBezTo>
                    <a:cubicBezTo>
                      <a:pt x="148" y="204"/>
                      <a:pt x="153" y="201"/>
                      <a:pt x="159" y="198"/>
                    </a:cubicBezTo>
                    <a:cubicBezTo>
                      <a:pt x="180" y="184"/>
                      <a:pt x="193" y="163"/>
                      <a:pt x="201" y="140"/>
                    </a:cubicBezTo>
                    <a:cubicBezTo>
                      <a:pt x="210" y="114"/>
                      <a:pt x="222" y="90"/>
                      <a:pt x="230" y="64"/>
                    </a:cubicBezTo>
                    <a:cubicBezTo>
                      <a:pt x="233" y="55"/>
                      <a:pt x="236" y="44"/>
                      <a:pt x="231" y="36"/>
                    </a:cubicBezTo>
                    <a:cubicBezTo>
                      <a:pt x="225" y="27"/>
                      <a:pt x="214" y="23"/>
                      <a:pt x="204" y="21"/>
                    </a:cubicBezTo>
                    <a:cubicBezTo>
                      <a:pt x="201" y="21"/>
                      <a:pt x="198" y="20"/>
                      <a:pt x="195" y="19"/>
                    </a:cubicBezTo>
                    <a:close/>
                  </a:path>
                </a:pathLst>
              </a:custGeom>
              <a:solidFill>
                <a:srgbClr val="B77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8" name="íṧļïdê">
                <a:extLst>
                  <a:ext uri="{FF2B5EF4-FFF2-40B4-BE49-F238E27FC236}">
                    <a16:creationId xmlns:a16="http://schemas.microsoft.com/office/drawing/2014/main" id="{E546E676-4D30-4CDE-A3D4-71818719A4EF}"/>
                  </a:ext>
                </a:extLst>
              </p:cNvPr>
              <p:cNvSpPr/>
              <p:nvPr/>
            </p:nvSpPr>
            <p:spPr bwMode="auto">
              <a:xfrm>
                <a:off x="7340600" y="2157413"/>
                <a:ext cx="495300" cy="376238"/>
              </a:xfrm>
              <a:custGeom>
                <a:avLst/>
                <a:gdLst>
                  <a:gd name="T0" fmla="*/ 85 w 308"/>
                  <a:gd name="T1" fmla="*/ 143 h 234"/>
                  <a:gd name="T2" fmla="*/ 162 w 308"/>
                  <a:gd name="T3" fmla="*/ 124 h 234"/>
                  <a:gd name="T4" fmla="*/ 254 w 308"/>
                  <a:gd name="T5" fmla="*/ 234 h 234"/>
                  <a:gd name="T6" fmla="*/ 307 w 308"/>
                  <a:gd name="T7" fmla="*/ 155 h 234"/>
                  <a:gd name="T8" fmla="*/ 292 w 308"/>
                  <a:gd name="T9" fmla="*/ 78 h 234"/>
                  <a:gd name="T10" fmla="*/ 229 w 308"/>
                  <a:gd name="T11" fmla="*/ 37 h 234"/>
                  <a:gd name="T12" fmla="*/ 175 w 308"/>
                  <a:gd name="T13" fmla="*/ 6 h 234"/>
                  <a:gd name="T14" fmla="*/ 163 w 308"/>
                  <a:gd name="T15" fmla="*/ 1 h 234"/>
                  <a:gd name="T16" fmla="*/ 148 w 308"/>
                  <a:gd name="T17" fmla="*/ 3 h 234"/>
                  <a:gd name="T18" fmla="*/ 22 w 308"/>
                  <a:gd name="T19" fmla="*/ 35 h 234"/>
                  <a:gd name="T20" fmla="*/ 2 w 308"/>
                  <a:gd name="T21" fmla="*/ 48 h 234"/>
                  <a:gd name="T22" fmla="*/ 2 w 308"/>
                  <a:gd name="T23" fmla="*/ 63 h 234"/>
                  <a:gd name="T24" fmla="*/ 19 w 308"/>
                  <a:gd name="T25" fmla="*/ 130 h 234"/>
                  <a:gd name="T26" fmla="*/ 52 w 308"/>
                  <a:gd name="T27" fmla="*/ 201 h 234"/>
                  <a:gd name="T28" fmla="*/ 64 w 308"/>
                  <a:gd name="T29" fmla="*/ 165 h 234"/>
                  <a:gd name="T30" fmla="*/ 85 w 308"/>
                  <a:gd name="T31" fmla="*/ 14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234">
                    <a:moveTo>
                      <a:pt x="85" y="143"/>
                    </a:moveTo>
                    <a:cubicBezTo>
                      <a:pt x="107" y="128"/>
                      <a:pt x="141" y="122"/>
                      <a:pt x="162" y="124"/>
                    </a:cubicBezTo>
                    <a:cubicBezTo>
                      <a:pt x="227" y="128"/>
                      <a:pt x="250" y="175"/>
                      <a:pt x="254" y="234"/>
                    </a:cubicBezTo>
                    <a:cubicBezTo>
                      <a:pt x="271" y="212"/>
                      <a:pt x="305" y="184"/>
                      <a:pt x="307" y="155"/>
                    </a:cubicBezTo>
                    <a:cubicBezTo>
                      <a:pt x="308" y="131"/>
                      <a:pt x="305" y="99"/>
                      <a:pt x="292" y="78"/>
                    </a:cubicBezTo>
                    <a:cubicBezTo>
                      <a:pt x="279" y="59"/>
                      <a:pt x="248" y="49"/>
                      <a:pt x="229" y="37"/>
                    </a:cubicBezTo>
                    <a:cubicBezTo>
                      <a:pt x="211" y="27"/>
                      <a:pt x="193" y="17"/>
                      <a:pt x="175" y="6"/>
                    </a:cubicBezTo>
                    <a:cubicBezTo>
                      <a:pt x="172" y="4"/>
                      <a:pt x="168" y="2"/>
                      <a:pt x="163" y="1"/>
                    </a:cubicBezTo>
                    <a:cubicBezTo>
                      <a:pt x="158" y="0"/>
                      <a:pt x="153" y="1"/>
                      <a:pt x="148" y="3"/>
                    </a:cubicBezTo>
                    <a:cubicBezTo>
                      <a:pt x="106" y="14"/>
                      <a:pt x="64" y="24"/>
                      <a:pt x="22" y="35"/>
                    </a:cubicBezTo>
                    <a:cubicBezTo>
                      <a:pt x="14" y="37"/>
                      <a:pt x="5" y="40"/>
                      <a:pt x="2" y="48"/>
                    </a:cubicBezTo>
                    <a:cubicBezTo>
                      <a:pt x="0" y="53"/>
                      <a:pt x="1" y="58"/>
                      <a:pt x="2" y="63"/>
                    </a:cubicBezTo>
                    <a:cubicBezTo>
                      <a:pt x="7" y="85"/>
                      <a:pt x="16" y="107"/>
                      <a:pt x="19" y="130"/>
                    </a:cubicBezTo>
                    <a:cubicBezTo>
                      <a:pt x="21" y="142"/>
                      <a:pt x="29" y="208"/>
                      <a:pt x="52" y="201"/>
                    </a:cubicBezTo>
                    <a:cubicBezTo>
                      <a:pt x="58" y="190"/>
                      <a:pt x="59" y="176"/>
                      <a:pt x="64" y="165"/>
                    </a:cubicBezTo>
                    <a:cubicBezTo>
                      <a:pt x="68" y="156"/>
                      <a:pt x="76" y="149"/>
                      <a:pt x="85" y="143"/>
                    </a:cubicBezTo>
                    <a:close/>
                  </a:path>
                </a:pathLst>
              </a:custGeom>
              <a:solidFill>
                <a:srgbClr val="1A3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9" name="îṧľïḓè">
                <a:extLst>
                  <a:ext uri="{FF2B5EF4-FFF2-40B4-BE49-F238E27FC236}">
                    <a16:creationId xmlns:a16="http://schemas.microsoft.com/office/drawing/2014/main" id="{EE23E599-8501-4088-805D-A5AC3A6EBEC5}"/>
                  </a:ext>
                </a:extLst>
              </p:cNvPr>
              <p:cNvSpPr/>
              <p:nvPr/>
            </p:nvSpPr>
            <p:spPr bwMode="auto">
              <a:xfrm>
                <a:off x="6961188" y="2679701"/>
                <a:ext cx="525463" cy="889000"/>
              </a:xfrm>
              <a:custGeom>
                <a:avLst/>
                <a:gdLst>
                  <a:gd name="T0" fmla="*/ 331 w 331"/>
                  <a:gd name="T1" fmla="*/ 0 h 560"/>
                  <a:gd name="T2" fmla="*/ 262 w 331"/>
                  <a:gd name="T3" fmla="*/ 20 h 560"/>
                  <a:gd name="T4" fmla="*/ 15 w 331"/>
                  <a:gd name="T5" fmla="*/ 280 h 560"/>
                  <a:gd name="T6" fmla="*/ 0 w 331"/>
                  <a:gd name="T7" fmla="*/ 365 h 560"/>
                  <a:gd name="T8" fmla="*/ 118 w 331"/>
                  <a:gd name="T9" fmla="*/ 560 h 560"/>
                  <a:gd name="T10" fmla="*/ 151 w 331"/>
                  <a:gd name="T11" fmla="*/ 490 h 560"/>
                  <a:gd name="T12" fmla="*/ 100 w 331"/>
                  <a:gd name="T13" fmla="*/ 345 h 560"/>
                  <a:gd name="T14" fmla="*/ 180 w 331"/>
                  <a:gd name="T15" fmla="*/ 288 h 560"/>
                  <a:gd name="T16" fmla="*/ 286 w 331"/>
                  <a:gd name="T17" fmla="*/ 50 h 560"/>
                  <a:gd name="T18" fmla="*/ 331 w 331"/>
                  <a:gd name="T19" fmla="*/ 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1" h="560">
                    <a:moveTo>
                      <a:pt x="331" y="0"/>
                    </a:moveTo>
                    <a:lnTo>
                      <a:pt x="262" y="20"/>
                    </a:lnTo>
                    <a:lnTo>
                      <a:pt x="15" y="280"/>
                    </a:lnTo>
                    <a:lnTo>
                      <a:pt x="0" y="365"/>
                    </a:lnTo>
                    <a:lnTo>
                      <a:pt x="118" y="560"/>
                    </a:lnTo>
                    <a:lnTo>
                      <a:pt x="151" y="490"/>
                    </a:lnTo>
                    <a:lnTo>
                      <a:pt x="100" y="345"/>
                    </a:lnTo>
                    <a:lnTo>
                      <a:pt x="180" y="288"/>
                    </a:lnTo>
                    <a:lnTo>
                      <a:pt x="286" y="50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9EA6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0" name="íšḻïḑê">
                <a:extLst>
                  <a:ext uri="{FF2B5EF4-FFF2-40B4-BE49-F238E27FC236}">
                    <a16:creationId xmlns:a16="http://schemas.microsoft.com/office/drawing/2014/main" id="{60DC7907-985F-4AFA-94B6-35576A92457B}"/>
                  </a:ext>
                </a:extLst>
              </p:cNvPr>
              <p:cNvSpPr/>
              <p:nvPr/>
            </p:nvSpPr>
            <p:spPr bwMode="auto">
              <a:xfrm>
                <a:off x="6780213" y="2325688"/>
                <a:ext cx="1401763" cy="1597025"/>
              </a:xfrm>
              <a:custGeom>
                <a:avLst/>
                <a:gdLst>
                  <a:gd name="T0" fmla="*/ 865 w 871"/>
                  <a:gd name="T1" fmla="*/ 77 h 995"/>
                  <a:gd name="T2" fmla="*/ 813 w 871"/>
                  <a:gd name="T3" fmla="*/ 5 h 995"/>
                  <a:gd name="T4" fmla="*/ 741 w 871"/>
                  <a:gd name="T5" fmla="*/ 57 h 995"/>
                  <a:gd name="T6" fmla="*/ 741 w 871"/>
                  <a:gd name="T7" fmla="*/ 57 h 995"/>
                  <a:gd name="T8" fmla="*/ 658 w 871"/>
                  <a:gd name="T9" fmla="*/ 316 h 995"/>
                  <a:gd name="T10" fmla="*/ 537 w 871"/>
                  <a:gd name="T11" fmla="*/ 455 h 995"/>
                  <a:gd name="T12" fmla="*/ 325 w 871"/>
                  <a:gd name="T13" fmla="*/ 556 h 995"/>
                  <a:gd name="T14" fmla="*/ 484 w 871"/>
                  <a:gd name="T15" fmla="*/ 382 h 995"/>
                  <a:gd name="T16" fmla="*/ 492 w 871"/>
                  <a:gd name="T17" fmla="*/ 374 h 995"/>
                  <a:gd name="T18" fmla="*/ 492 w 871"/>
                  <a:gd name="T19" fmla="*/ 374 h 995"/>
                  <a:gd name="T20" fmla="*/ 492 w 871"/>
                  <a:gd name="T21" fmla="*/ 374 h 995"/>
                  <a:gd name="T22" fmla="*/ 502 w 871"/>
                  <a:gd name="T23" fmla="*/ 349 h 995"/>
                  <a:gd name="T24" fmla="*/ 455 w 871"/>
                  <a:gd name="T25" fmla="*/ 283 h 995"/>
                  <a:gd name="T26" fmla="*/ 415 w 871"/>
                  <a:gd name="T27" fmla="*/ 291 h 995"/>
                  <a:gd name="T28" fmla="*/ 415 w 871"/>
                  <a:gd name="T29" fmla="*/ 291 h 995"/>
                  <a:gd name="T30" fmla="*/ 203 w 871"/>
                  <a:gd name="T31" fmla="*/ 431 h 995"/>
                  <a:gd name="T32" fmla="*/ 32 w 871"/>
                  <a:gd name="T33" fmla="*/ 697 h 995"/>
                  <a:gd name="T34" fmla="*/ 13 w 871"/>
                  <a:gd name="T35" fmla="*/ 818 h 995"/>
                  <a:gd name="T36" fmla="*/ 138 w 871"/>
                  <a:gd name="T37" fmla="*/ 990 h 995"/>
                  <a:gd name="T38" fmla="*/ 227 w 871"/>
                  <a:gd name="T39" fmla="*/ 976 h 995"/>
                  <a:gd name="T40" fmla="*/ 248 w 871"/>
                  <a:gd name="T41" fmla="*/ 964 h 995"/>
                  <a:gd name="T42" fmla="*/ 683 w 871"/>
                  <a:gd name="T43" fmla="*/ 706 h 995"/>
                  <a:gd name="T44" fmla="*/ 791 w 871"/>
                  <a:gd name="T45" fmla="*/ 547 h 995"/>
                  <a:gd name="T46" fmla="*/ 865 w 871"/>
                  <a:gd name="T47" fmla="*/ 77 h 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1" h="995">
                    <a:moveTo>
                      <a:pt x="865" y="77"/>
                    </a:moveTo>
                    <a:cubicBezTo>
                      <a:pt x="871" y="42"/>
                      <a:pt x="847" y="10"/>
                      <a:pt x="813" y="5"/>
                    </a:cubicBezTo>
                    <a:cubicBezTo>
                      <a:pt x="779" y="0"/>
                      <a:pt x="747" y="23"/>
                      <a:pt x="741" y="57"/>
                    </a:cubicBezTo>
                    <a:cubicBezTo>
                      <a:pt x="741" y="57"/>
                      <a:pt x="741" y="57"/>
                      <a:pt x="741" y="57"/>
                    </a:cubicBezTo>
                    <a:cubicBezTo>
                      <a:pt x="658" y="316"/>
                      <a:pt x="658" y="316"/>
                      <a:pt x="658" y="316"/>
                    </a:cubicBezTo>
                    <a:cubicBezTo>
                      <a:pt x="639" y="377"/>
                      <a:pt x="595" y="428"/>
                      <a:pt x="537" y="455"/>
                    </a:cubicBezTo>
                    <a:cubicBezTo>
                      <a:pt x="325" y="556"/>
                      <a:pt x="325" y="556"/>
                      <a:pt x="325" y="556"/>
                    </a:cubicBezTo>
                    <a:cubicBezTo>
                      <a:pt x="484" y="382"/>
                      <a:pt x="484" y="382"/>
                      <a:pt x="484" y="382"/>
                    </a:cubicBezTo>
                    <a:cubicBezTo>
                      <a:pt x="487" y="380"/>
                      <a:pt x="489" y="377"/>
                      <a:pt x="492" y="374"/>
                    </a:cubicBezTo>
                    <a:cubicBezTo>
                      <a:pt x="492" y="374"/>
                      <a:pt x="492" y="374"/>
                      <a:pt x="492" y="374"/>
                    </a:cubicBezTo>
                    <a:cubicBezTo>
                      <a:pt x="492" y="374"/>
                      <a:pt x="492" y="374"/>
                      <a:pt x="492" y="374"/>
                    </a:cubicBezTo>
                    <a:cubicBezTo>
                      <a:pt x="497" y="367"/>
                      <a:pt x="501" y="358"/>
                      <a:pt x="502" y="349"/>
                    </a:cubicBezTo>
                    <a:cubicBezTo>
                      <a:pt x="507" y="317"/>
                      <a:pt x="486" y="288"/>
                      <a:pt x="455" y="283"/>
                    </a:cubicBezTo>
                    <a:cubicBezTo>
                      <a:pt x="440" y="281"/>
                      <a:pt x="426" y="284"/>
                      <a:pt x="415" y="291"/>
                    </a:cubicBezTo>
                    <a:cubicBezTo>
                      <a:pt x="415" y="291"/>
                      <a:pt x="415" y="291"/>
                      <a:pt x="415" y="291"/>
                    </a:cubicBezTo>
                    <a:cubicBezTo>
                      <a:pt x="203" y="431"/>
                      <a:pt x="203" y="431"/>
                      <a:pt x="203" y="431"/>
                    </a:cubicBezTo>
                    <a:cubicBezTo>
                      <a:pt x="111" y="492"/>
                      <a:pt x="49" y="588"/>
                      <a:pt x="32" y="697"/>
                    </a:cubicBezTo>
                    <a:cubicBezTo>
                      <a:pt x="13" y="818"/>
                      <a:pt x="13" y="818"/>
                      <a:pt x="13" y="818"/>
                    </a:cubicBezTo>
                    <a:cubicBezTo>
                      <a:pt x="0" y="900"/>
                      <a:pt x="56" y="977"/>
                      <a:pt x="138" y="990"/>
                    </a:cubicBezTo>
                    <a:cubicBezTo>
                      <a:pt x="169" y="995"/>
                      <a:pt x="200" y="990"/>
                      <a:pt x="227" y="976"/>
                    </a:cubicBezTo>
                    <a:cubicBezTo>
                      <a:pt x="234" y="973"/>
                      <a:pt x="241" y="969"/>
                      <a:pt x="248" y="964"/>
                    </a:cubicBezTo>
                    <a:cubicBezTo>
                      <a:pt x="683" y="706"/>
                      <a:pt x="683" y="706"/>
                      <a:pt x="683" y="706"/>
                    </a:cubicBezTo>
                    <a:cubicBezTo>
                      <a:pt x="741" y="672"/>
                      <a:pt x="780" y="614"/>
                      <a:pt x="791" y="547"/>
                    </a:cubicBezTo>
                    <a:cubicBezTo>
                      <a:pt x="865" y="77"/>
                      <a:pt x="865" y="77"/>
                      <a:pt x="865" y="7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1" name="îşḻîďe">
                <a:extLst>
                  <a:ext uri="{FF2B5EF4-FFF2-40B4-BE49-F238E27FC236}">
                    <a16:creationId xmlns:a16="http://schemas.microsoft.com/office/drawing/2014/main" id="{D6B8CEBF-BA7E-4D2C-A1F0-440239D2054B}"/>
                  </a:ext>
                </a:extLst>
              </p:cNvPr>
              <p:cNvSpPr/>
              <p:nvPr/>
            </p:nvSpPr>
            <p:spPr bwMode="auto">
              <a:xfrm>
                <a:off x="4214813" y="3860801"/>
                <a:ext cx="404813" cy="1379538"/>
              </a:xfrm>
              <a:custGeom>
                <a:avLst/>
                <a:gdLst>
                  <a:gd name="T0" fmla="*/ 255 w 255"/>
                  <a:gd name="T1" fmla="*/ 94 h 869"/>
                  <a:gd name="T2" fmla="*/ 0 w 255"/>
                  <a:gd name="T3" fmla="*/ 0 h 869"/>
                  <a:gd name="T4" fmla="*/ 53 w 255"/>
                  <a:gd name="T5" fmla="*/ 447 h 869"/>
                  <a:gd name="T6" fmla="*/ 21 w 255"/>
                  <a:gd name="T7" fmla="*/ 833 h 869"/>
                  <a:gd name="T8" fmla="*/ 21 w 255"/>
                  <a:gd name="T9" fmla="*/ 835 h 869"/>
                  <a:gd name="T10" fmla="*/ 21 w 255"/>
                  <a:gd name="T11" fmla="*/ 835 h 869"/>
                  <a:gd name="T12" fmla="*/ 19 w 255"/>
                  <a:gd name="T13" fmla="*/ 869 h 869"/>
                  <a:gd name="T14" fmla="*/ 65 w 255"/>
                  <a:gd name="T15" fmla="*/ 869 h 869"/>
                  <a:gd name="T16" fmla="*/ 186 w 255"/>
                  <a:gd name="T17" fmla="*/ 497 h 869"/>
                  <a:gd name="T18" fmla="*/ 246 w 255"/>
                  <a:gd name="T19" fmla="*/ 131 h 869"/>
                  <a:gd name="T20" fmla="*/ 255 w 255"/>
                  <a:gd name="T21" fmla="*/ 94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5" h="869">
                    <a:moveTo>
                      <a:pt x="255" y="94"/>
                    </a:moveTo>
                    <a:lnTo>
                      <a:pt x="0" y="0"/>
                    </a:lnTo>
                    <a:lnTo>
                      <a:pt x="53" y="447"/>
                    </a:lnTo>
                    <a:lnTo>
                      <a:pt x="21" y="833"/>
                    </a:lnTo>
                    <a:lnTo>
                      <a:pt x="21" y="835"/>
                    </a:lnTo>
                    <a:lnTo>
                      <a:pt x="21" y="835"/>
                    </a:lnTo>
                    <a:lnTo>
                      <a:pt x="19" y="869"/>
                    </a:lnTo>
                    <a:lnTo>
                      <a:pt x="65" y="869"/>
                    </a:lnTo>
                    <a:lnTo>
                      <a:pt x="186" y="497"/>
                    </a:lnTo>
                    <a:lnTo>
                      <a:pt x="246" y="131"/>
                    </a:lnTo>
                    <a:lnTo>
                      <a:pt x="255" y="94"/>
                    </a:lnTo>
                    <a:close/>
                  </a:path>
                </a:pathLst>
              </a:custGeom>
              <a:solidFill>
                <a:srgbClr val="E2BD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2" name="íṥlîḑé">
                <a:extLst>
                  <a:ext uri="{FF2B5EF4-FFF2-40B4-BE49-F238E27FC236}">
                    <a16:creationId xmlns:a16="http://schemas.microsoft.com/office/drawing/2014/main" id="{341521FE-C384-4265-B440-E37D84865CFA}"/>
                  </a:ext>
                </a:extLst>
              </p:cNvPr>
              <p:cNvSpPr/>
              <p:nvPr/>
            </p:nvSpPr>
            <p:spPr bwMode="auto">
              <a:xfrm>
                <a:off x="4221163" y="5221288"/>
                <a:ext cx="212725" cy="158750"/>
              </a:xfrm>
              <a:custGeom>
                <a:avLst/>
                <a:gdLst>
                  <a:gd name="T0" fmla="*/ 65 w 134"/>
                  <a:gd name="T1" fmla="*/ 1 h 100"/>
                  <a:gd name="T2" fmla="*/ 13 w 134"/>
                  <a:gd name="T3" fmla="*/ 0 h 100"/>
                  <a:gd name="T4" fmla="*/ 0 w 134"/>
                  <a:gd name="T5" fmla="*/ 44 h 100"/>
                  <a:gd name="T6" fmla="*/ 1 w 134"/>
                  <a:gd name="T7" fmla="*/ 45 h 100"/>
                  <a:gd name="T8" fmla="*/ 1 w 134"/>
                  <a:gd name="T9" fmla="*/ 45 h 100"/>
                  <a:gd name="T10" fmla="*/ 87 w 134"/>
                  <a:gd name="T11" fmla="*/ 95 h 100"/>
                  <a:gd name="T12" fmla="*/ 128 w 134"/>
                  <a:gd name="T13" fmla="*/ 100 h 100"/>
                  <a:gd name="T14" fmla="*/ 134 w 134"/>
                  <a:gd name="T15" fmla="*/ 54 h 100"/>
                  <a:gd name="T16" fmla="*/ 123 w 134"/>
                  <a:gd name="T17" fmla="*/ 45 h 100"/>
                  <a:gd name="T18" fmla="*/ 65 w 134"/>
                  <a:gd name="T19" fmla="*/ 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4" h="100">
                    <a:moveTo>
                      <a:pt x="65" y="1"/>
                    </a:moveTo>
                    <a:lnTo>
                      <a:pt x="13" y="0"/>
                    </a:lnTo>
                    <a:lnTo>
                      <a:pt x="0" y="44"/>
                    </a:lnTo>
                    <a:lnTo>
                      <a:pt x="1" y="45"/>
                    </a:lnTo>
                    <a:lnTo>
                      <a:pt x="1" y="45"/>
                    </a:lnTo>
                    <a:lnTo>
                      <a:pt x="87" y="95"/>
                    </a:lnTo>
                    <a:lnTo>
                      <a:pt x="128" y="100"/>
                    </a:lnTo>
                    <a:lnTo>
                      <a:pt x="134" y="54"/>
                    </a:lnTo>
                    <a:lnTo>
                      <a:pt x="123" y="45"/>
                    </a:lnTo>
                    <a:lnTo>
                      <a:pt x="65" y="1"/>
                    </a:lnTo>
                    <a:close/>
                  </a:path>
                </a:pathLst>
              </a:custGeom>
              <a:solidFill>
                <a:srgbClr val="1A3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3" name="işḻïḓê">
                <a:extLst>
                  <a:ext uri="{FF2B5EF4-FFF2-40B4-BE49-F238E27FC236}">
                    <a16:creationId xmlns:a16="http://schemas.microsoft.com/office/drawing/2014/main" id="{254254DB-6054-4B2E-AC1C-6FB2F070C88F}"/>
                  </a:ext>
                </a:extLst>
              </p:cNvPr>
              <p:cNvSpPr/>
              <p:nvPr/>
            </p:nvSpPr>
            <p:spPr bwMode="auto">
              <a:xfrm>
                <a:off x="4468813" y="3930651"/>
                <a:ext cx="423863" cy="1365250"/>
              </a:xfrm>
              <a:custGeom>
                <a:avLst/>
                <a:gdLst>
                  <a:gd name="T0" fmla="*/ 267 w 267"/>
                  <a:gd name="T1" fmla="*/ 58 h 860"/>
                  <a:gd name="T2" fmla="*/ 187 w 267"/>
                  <a:gd name="T3" fmla="*/ 856 h 860"/>
                  <a:gd name="T4" fmla="*/ 144 w 267"/>
                  <a:gd name="T5" fmla="*/ 860 h 860"/>
                  <a:gd name="T6" fmla="*/ 88 w 267"/>
                  <a:gd name="T7" fmla="*/ 412 h 860"/>
                  <a:gd name="T8" fmla="*/ 0 w 267"/>
                  <a:gd name="T9" fmla="*/ 0 h 860"/>
                  <a:gd name="T10" fmla="*/ 267 w 267"/>
                  <a:gd name="T11" fmla="*/ 58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7" h="860">
                    <a:moveTo>
                      <a:pt x="267" y="58"/>
                    </a:moveTo>
                    <a:lnTo>
                      <a:pt x="187" y="856"/>
                    </a:lnTo>
                    <a:lnTo>
                      <a:pt x="144" y="860"/>
                    </a:lnTo>
                    <a:lnTo>
                      <a:pt x="88" y="412"/>
                    </a:lnTo>
                    <a:lnTo>
                      <a:pt x="0" y="0"/>
                    </a:lnTo>
                    <a:lnTo>
                      <a:pt x="267" y="58"/>
                    </a:lnTo>
                    <a:close/>
                  </a:path>
                </a:pathLst>
              </a:custGeom>
              <a:solidFill>
                <a:srgbClr val="E2BD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4" name="ïsḻíḓé">
                <a:extLst>
                  <a:ext uri="{FF2B5EF4-FFF2-40B4-BE49-F238E27FC236}">
                    <a16:creationId xmlns:a16="http://schemas.microsoft.com/office/drawing/2014/main" id="{581DB1EC-3B97-4391-A1BD-F25E878CB0BB}"/>
                  </a:ext>
                </a:extLst>
              </p:cNvPr>
              <p:cNvSpPr/>
              <p:nvPr/>
            </p:nvSpPr>
            <p:spPr bwMode="auto">
              <a:xfrm>
                <a:off x="4681538" y="5265738"/>
                <a:ext cx="198438" cy="109538"/>
              </a:xfrm>
              <a:custGeom>
                <a:avLst/>
                <a:gdLst>
                  <a:gd name="T0" fmla="*/ 59 w 125"/>
                  <a:gd name="T1" fmla="*/ 0 h 69"/>
                  <a:gd name="T2" fmla="*/ 125 w 125"/>
                  <a:gd name="T3" fmla="*/ 37 h 69"/>
                  <a:gd name="T4" fmla="*/ 119 w 125"/>
                  <a:gd name="T5" fmla="*/ 69 h 69"/>
                  <a:gd name="T6" fmla="*/ 0 w 125"/>
                  <a:gd name="T7" fmla="*/ 51 h 69"/>
                  <a:gd name="T8" fmla="*/ 7 w 125"/>
                  <a:gd name="T9" fmla="*/ 6 h 69"/>
                  <a:gd name="T10" fmla="*/ 59 w 125"/>
                  <a:gd name="T1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" h="69">
                    <a:moveTo>
                      <a:pt x="59" y="0"/>
                    </a:moveTo>
                    <a:lnTo>
                      <a:pt x="125" y="37"/>
                    </a:lnTo>
                    <a:lnTo>
                      <a:pt x="119" y="69"/>
                    </a:lnTo>
                    <a:lnTo>
                      <a:pt x="0" y="51"/>
                    </a:lnTo>
                    <a:lnTo>
                      <a:pt x="7" y="6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1A3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5" name="îṣľîde">
                <a:extLst>
                  <a:ext uri="{FF2B5EF4-FFF2-40B4-BE49-F238E27FC236}">
                    <a16:creationId xmlns:a16="http://schemas.microsoft.com/office/drawing/2014/main" id="{8716E693-784B-4FC6-853F-9135CC34CFD5}"/>
                  </a:ext>
                </a:extLst>
              </p:cNvPr>
              <p:cNvSpPr/>
              <p:nvPr/>
            </p:nvSpPr>
            <p:spPr bwMode="auto">
              <a:xfrm>
                <a:off x="3895725" y="2741613"/>
                <a:ext cx="1216025" cy="1654175"/>
              </a:xfrm>
              <a:custGeom>
                <a:avLst/>
                <a:gdLst>
                  <a:gd name="T0" fmla="*/ 741 w 757"/>
                  <a:gd name="T1" fmla="*/ 988 h 1031"/>
                  <a:gd name="T2" fmla="*/ 757 w 757"/>
                  <a:gd name="T3" fmla="*/ 938 h 1031"/>
                  <a:gd name="T4" fmla="*/ 742 w 757"/>
                  <a:gd name="T5" fmla="*/ 829 h 1031"/>
                  <a:gd name="T6" fmla="*/ 701 w 757"/>
                  <a:gd name="T7" fmla="*/ 598 h 1031"/>
                  <a:gd name="T8" fmla="*/ 610 w 757"/>
                  <a:gd name="T9" fmla="*/ 228 h 1031"/>
                  <a:gd name="T10" fmla="*/ 588 w 757"/>
                  <a:gd name="T11" fmla="*/ 167 h 1031"/>
                  <a:gd name="T12" fmla="*/ 574 w 757"/>
                  <a:gd name="T13" fmla="*/ 144 h 1031"/>
                  <a:gd name="T14" fmla="*/ 444 w 757"/>
                  <a:gd name="T15" fmla="*/ 12 h 1031"/>
                  <a:gd name="T16" fmla="*/ 441 w 757"/>
                  <a:gd name="T17" fmla="*/ 12 h 1031"/>
                  <a:gd name="T18" fmla="*/ 265 w 757"/>
                  <a:gd name="T19" fmla="*/ 32 h 1031"/>
                  <a:gd name="T20" fmla="*/ 239 w 757"/>
                  <a:gd name="T21" fmla="*/ 51 h 1031"/>
                  <a:gd name="T22" fmla="*/ 185 w 757"/>
                  <a:gd name="T23" fmla="*/ 111 h 1031"/>
                  <a:gd name="T24" fmla="*/ 168 w 757"/>
                  <a:gd name="T25" fmla="*/ 192 h 1031"/>
                  <a:gd name="T26" fmla="*/ 144 w 757"/>
                  <a:gd name="T27" fmla="*/ 357 h 1031"/>
                  <a:gd name="T28" fmla="*/ 99 w 757"/>
                  <a:gd name="T29" fmla="*/ 666 h 1031"/>
                  <a:gd name="T30" fmla="*/ 79 w 757"/>
                  <a:gd name="T31" fmla="*/ 826 h 1031"/>
                  <a:gd name="T32" fmla="*/ 8 w 757"/>
                  <a:gd name="T33" fmla="*/ 964 h 1031"/>
                  <a:gd name="T34" fmla="*/ 131 w 757"/>
                  <a:gd name="T35" fmla="*/ 1019 h 1031"/>
                  <a:gd name="T36" fmla="*/ 285 w 757"/>
                  <a:gd name="T37" fmla="*/ 1028 h 1031"/>
                  <a:gd name="T38" fmla="*/ 622 w 757"/>
                  <a:gd name="T39" fmla="*/ 1018 h 1031"/>
                  <a:gd name="T40" fmla="*/ 738 w 757"/>
                  <a:gd name="T41" fmla="*/ 990 h 1031"/>
                  <a:gd name="T42" fmla="*/ 741 w 757"/>
                  <a:gd name="T43" fmla="*/ 988 h 1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57" h="1031">
                    <a:moveTo>
                      <a:pt x="741" y="988"/>
                    </a:moveTo>
                    <a:cubicBezTo>
                      <a:pt x="757" y="977"/>
                      <a:pt x="757" y="957"/>
                      <a:pt x="757" y="938"/>
                    </a:cubicBezTo>
                    <a:cubicBezTo>
                      <a:pt x="757" y="902"/>
                      <a:pt x="751" y="865"/>
                      <a:pt x="742" y="829"/>
                    </a:cubicBezTo>
                    <a:cubicBezTo>
                      <a:pt x="726" y="763"/>
                      <a:pt x="709" y="684"/>
                      <a:pt x="701" y="598"/>
                    </a:cubicBezTo>
                    <a:cubicBezTo>
                      <a:pt x="680" y="376"/>
                      <a:pt x="610" y="228"/>
                      <a:pt x="610" y="228"/>
                    </a:cubicBezTo>
                    <a:cubicBezTo>
                      <a:pt x="588" y="167"/>
                      <a:pt x="588" y="167"/>
                      <a:pt x="588" y="167"/>
                    </a:cubicBezTo>
                    <a:cubicBezTo>
                      <a:pt x="583" y="160"/>
                      <a:pt x="579" y="152"/>
                      <a:pt x="574" y="144"/>
                    </a:cubicBezTo>
                    <a:cubicBezTo>
                      <a:pt x="545" y="100"/>
                      <a:pt x="497" y="25"/>
                      <a:pt x="444" y="12"/>
                    </a:cubicBezTo>
                    <a:cubicBezTo>
                      <a:pt x="443" y="12"/>
                      <a:pt x="442" y="12"/>
                      <a:pt x="441" y="12"/>
                    </a:cubicBezTo>
                    <a:cubicBezTo>
                      <a:pt x="386" y="0"/>
                      <a:pt x="315" y="5"/>
                      <a:pt x="265" y="32"/>
                    </a:cubicBezTo>
                    <a:cubicBezTo>
                      <a:pt x="256" y="37"/>
                      <a:pt x="248" y="44"/>
                      <a:pt x="239" y="51"/>
                    </a:cubicBezTo>
                    <a:cubicBezTo>
                      <a:pt x="215" y="70"/>
                      <a:pt x="195" y="81"/>
                      <a:pt x="185" y="111"/>
                    </a:cubicBezTo>
                    <a:cubicBezTo>
                      <a:pt x="176" y="137"/>
                      <a:pt x="173" y="165"/>
                      <a:pt x="168" y="192"/>
                    </a:cubicBezTo>
                    <a:cubicBezTo>
                      <a:pt x="158" y="247"/>
                      <a:pt x="152" y="302"/>
                      <a:pt x="144" y="357"/>
                    </a:cubicBezTo>
                    <a:cubicBezTo>
                      <a:pt x="129" y="460"/>
                      <a:pt x="116" y="563"/>
                      <a:pt x="99" y="666"/>
                    </a:cubicBezTo>
                    <a:cubicBezTo>
                      <a:pt x="91" y="719"/>
                      <a:pt x="83" y="773"/>
                      <a:pt x="79" y="826"/>
                    </a:cubicBezTo>
                    <a:cubicBezTo>
                      <a:pt x="75" y="873"/>
                      <a:pt x="32" y="921"/>
                      <a:pt x="8" y="964"/>
                    </a:cubicBezTo>
                    <a:cubicBezTo>
                      <a:pt x="0" y="979"/>
                      <a:pt x="120" y="1017"/>
                      <a:pt x="131" y="1019"/>
                    </a:cubicBezTo>
                    <a:cubicBezTo>
                      <a:pt x="180" y="1031"/>
                      <a:pt x="233" y="1028"/>
                      <a:pt x="285" y="1028"/>
                    </a:cubicBezTo>
                    <a:cubicBezTo>
                      <a:pt x="397" y="1029"/>
                      <a:pt x="509" y="1025"/>
                      <a:pt x="622" y="1018"/>
                    </a:cubicBezTo>
                    <a:cubicBezTo>
                      <a:pt x="659" y="1015"/>
                      <a:pt x="705" y="1008"/>
                      <a:pt x="738" y="990"/>
                    </a:cubicBezTo>
                    <a:cubicBezTo>
                      <a:pt x="739" y="989"/>
                      <a:pt x="740" y="988"/>
                      <a:pt x="741" y="988"/>
                    </a:cubicBezTo>
                    <a:close/>
                  </a:path>
                </a:pathLst>
              </a:custGeom>
              <a:solidFill>
                <a:srgbClr val="3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6" name="ïşļïďé">
                <a:extLst>
                  <a:ext uri="{FF2B5EF4-FFF2-40B4-BE49-F238E27FC236}">
                    <a16:creationId xmlns:a16="http://schemas.microsoft.com/office/drawing/2014/main" id="{C668A653-B80A-4D6A-82DC-FA4F41576D90}"/>
                  </a:ext>
                </a:extLst>
              </p:cNvPr>
              <p:cNvSpPr/>
              <p:nvPr/>
            </p:nvSpPr>
            <p:spPr bwMode="auto">
              <a:xfrm>
                <a:off x="4543425" y="2351088"/>
                <a:ext cx="203200" cy="442913"/>
              </a:xfrm>
              <a:custGeom>
                <a:avLst/>
                <a:gdLst>
                  <a:gd name="T0" fmla="*/ 64 w 127"/>
                  <a:gd name="T1" fmla="*/ 135 h 276"/>
                  <a:gd name="T2" fmla="*/ 48 w 127"/>
                  <a:gd name="T3" fmla="*/ 221 h 276"/>
                  <a:gd name="T4" fmla="*/ 61 w 127"/>
                  <a:gd name="T5" fmla="*/ 266 h 276"/>
                  <a:gd name="T6" fmla="*/ 117 w 127"/>
                  <a:gd name="T7" fmla="*/ 264 h 276"/>
                  <a:gd name="T8" fmla="*/ 117 w 127"/>
                  <a:gd name="T9" fmla="*/ 217 h 276"/>
                  <a:gd name="T10" fmla="*/ 99 w 127"/>
                  <a:gd name="T11" fmla="*/ 195 h 276"/>
                  <a:gd name="T12" fmla="*/ 97 w 127"/>
                  <a:gd name="T13" fmla="*/ 184 h 276"/>
                  <a:gd name="T14" fmla="*/ 104 w 127"/>
                  <a:gd name="T15" fmla="*/ 138 h 276"/>
                  <a:gd name="T16" fmla="*/ 112 w 127"/>
                  <a:gd name="T17" fmla="*/ 108 h 276"/>
                  <a:gd name="T18" fmla="*/ 97 w 127"/>
                  <a:gd name="T19" fmla="*/ 61 h 276"/>
                  <a:gd name="T20" fmla="*/ 19 w 127"/>
                  <a:gd name="T21" fmla="*/ 20 h 276"/>
                  <a:gd name="T22" fmla="*/ 4 w 127"/>
                  <a:gd name="T23" fmla="*/ 41 h 276"/>
                  <a:gd name="T24" fmla="*/ 0 w 127"/>
                  <a:gd name="T25" fmla="*/ 55 h 276"/>
                  <a:gd name="T26" fmla="*/ 31 w 127"/>
                  <a:gd name="T27" fmla="*/ 88 h 276"/>
                  <a:gd name="T28" fmla="*/ 64 w 127"/>
                  <a:gd name="T29" fmla="*/ 135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76">
                    <a:moveTo>
                      <a:pt x="64" y="135"/>
                    </a:moveTo>
                    <a:cubicBezTo>
                      <a:pt x="74" y="164"/>
                      <a:pt x="60" y="195"/>
                      <a:pt x="48" y="221"/>
                    </a:cubicBezTo>
                    <a:cubicBezTo>
                      <a:pt x="37" y="244"/>
                      <a:pt x="33" y="260"/>
                      <a:pt x="61" y="266"/>
                    </a:cubicBezTo>
                    <a:cubicBezTo>
                      <a:pt x="76" y="269"/>
                      <a:pt x="104" y="276"/>
                      <a:pt x="117" y="264"/>
                    </a:cubicBezTo>
                    <a:cubicBezTo>
                      <a:pt x="127" y="255"/>
                      <a:pt x="122" y="228"/>
                      <a:pt x="117" y="217"/>
                    </a:cubicBezTo>
                    <a:cubicBezTo>
                      <a:pt x="113" y="208"/>
                      <a:pt x="103" y="204"/>
                      <a:pt x="99" y="195"/>
                    </a:cubicBezTo>
                    <a:cubicBezTo>
                      <a:pt x="98" y="192"/>
                      <a:pt x="98" y="188"/>
                      <a:pt x="97" y="184"/>
                    </a:cubicBezTo>
                    <a:cubicBezTo>
                      <a:pt x="97" y="169"/>
                      <a:pt x="99" y="153"/>
                      <a:pt x="104" y="138"/>
                    </a:cubicBezTo>
                    <a:cubicBezTo>
                      <a:pt x="107" y="128"/>
                      <a:pt x="111" y="118"/>
                      <a:pt x="112" y="108"/>
                    </a:cubicBezTo>
                    <a:cubicBezTo>
                      <a:pt x="113" y="93"/>
                      <a:pt x="102" y="75"/>
                      <a:pt x="97" y="61"/>
                    </a:cubicBezTo>
                    <a:cubicBezTo>
                      <a:pt x="86" y="35"/>
                      <a:pt x="50" y="0"/>
                      <a:pt x="19" y="20"/>
                    </a:cubicBezTo>
                    <a:cubicBezTo>
                      <a:pt x="12" y="25"/>
                      <a:pt x="8" y="33"/>
                      <a:pt x="4" y="41"/>
                    </a:cubicBezTo>
                    <a:cubicBezTo>
                      <a:pt x="2" y="45"/>
                      <a:pt x="0" y="50"/>
                      <a:pt x="0" y="55"/>
                    </a:cubicBezTo>
                    <a:cubicBezTo>
                      <a:pt x="0" y="75"/>
                      <a:pt x="18" y="78"/>
                      <a:pt x="31" y="88"/>
                    </a:cubicBezTo>
                    <a:cubicBezTo>
                      <a:pt x="47" y="100"/>
                      <a:pt x="58" y="117"/>
                      <a:pt x="64" y="135"/>
                    </a:cubicBezTo>
                    <a:close/>
                  </a:path>
                </a:pathLst>
              </a:custGeom>
              <a:solidFill>
                <a:srgbClr val="1A3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7" name="iŝḷîḍé">
                <a:extLst>
                  <a:ext uri="{FF2B5EF4-FFF2-40B4-BE49-F238E27FC236}">
                    <a16:creationId xmlns:a16="http://schemas.microsoft.com/office/drawing/2014/main" id="{94F9A49F-FFF3-482B-AECA-C9A0AB4242E0}"/>
                  </a:ext>
                </a:extLst>
              </p:cNvPr>
              <p:cNvSpPr/>
              <p:nvPr/>
            </p:nvSpPr>
            <p:spPr bwMode="auto">
              <a:xfrm>
                <a:off x="4346575" y="2386013"/>
                <a:ext cx="315913" cy="392113"/>
              </a:xfrm>
              <a:custGeom>
                <a:avLst/>
                <a:gdLst>
                  <a:gd name="T0" fmla="*/ 128 w 196"/>
                  <a:gd name="T1" fmla="*/ 226 h 244"/>
                  <a:gd name="T2" fmla="*/ 185 w 196"/>
                  <a:gd name="T3" fmla="*/ 172 h 244"/>
                  <a:gd name="T4" fmla="*/ 193 w 196"/>
                  <a:gd name="T5" fmla="*/ 91 h 244"/>
                  <a:gd name="T6" fmla="*/ 33 w 196"/>
                  <a:gd name="T7" fmla="*/ 76 h 244"/>
                  <a:gd name="T8" fmla="*/ 128 w 196"/>
                  <a:gd name="T9" fmla="*/ 22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" h="244">
                    <a:moveTo>
                      <a:pt x="128" y="226"/>
                    </a:moveTo>
                    <a:cubicBezTo>
                      <a:pt x="155" y="219"/>
                      <a:pt x="175" y="197"/>
                      <a:pt x="185" y="172"/>
                    </a:cubicBezTo>
                    <a:cubicBezTo>
                      <a:pt x="195" y="146"/>
                      <a:pt x="196" y="118"/>
                      <a:pt x="193" y="91"/>
                    </a:cubicBezTo>
                    <a:cubicBezTo>
                      <a:pt x="184" y="0"/>
                      <a:pt x="72" y="6"/>
                      <a:pt x="33" y="76"/>
                    </a:cubicBezTo>
                    <a:cubicBezTo>
                      <a:pt x="0" y="136"/>
                      <a:pt x="51" y="244"/>
                      <a:pt x="128" y="226"/>
                    </a:cubicBezTo>
                    <a:close/>
                  </a:path>
                </a:pathLst>
              </a:custGeom>
              <a:solidFill>
                <a:srgbClr val="E2BD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8" name="îSlïḑê">
                <a:extLst>
                  <a:ext uri="{FF2B5EF4-FFF2-40B4-BE49-F238E27FC236}">
                    <a16:creationId xmlns:a16="http://schemas.microsoft.com/office/drawing/2014/main" id="{660A7C7C-2A2A-423E-BFBD-CF701AC928E1}"/>
                  </a:ext>
                </a:extLst>
              </p:cNvPr>
              <p:cNvSpPr/>
              <p:nvPr/>
            </p:nvSpPr>
            <p:spPr bwMode="auto">
              <a:xfrm>
                <a:off x="4465638" y="2686051"/>
                <a:ext cx="88900" cy="104775"/>
              </a:xfrm>
              <a:custGeom>
                <a:avLst/>
                <a:gdLst>
                  <a:gd name="T0" fmla="*/ 54 w 55"/>
                  <a:gd name="T1" fmla="*/ 29 h 65"/>
                  <a:gd name="T2" fmla="*/ 53 w 55"/>
                  <a:gd name="T3" fmla="*/ 60 h 65"/>
                  <a:gd name="T4" fmla="*/ 51 w 55"/>
                  <a:gd name="T5" fmla="*/ 64 h 65"/>
                  <a:gd name="T6" fmla="*/ 47 w 55"/>
                  <a:gd name="T7" fmla="*/ 65 h 65"/>
                  <a:gd name="T8" fmla="*/ 21 w 55"/>
                  <a:gd name="T9" fmla="*/ 64 h 65"/>
                  <a:gd name="T10" fmla="*/ 9 w 55"/>
                  <a:gd name="T11" fmla="*/ 62 h 65"/>
                  <a:gd name="T12" fmla="*/ 1 w 55"/>
                  <a:gd name="T13" fmla="*/ 38 h 65"/>
                  <a:gd name="T14" fmla="*/ 3 w 55"/>
                  <a:gd name="T15" fmla="*/ 11 h 65"/>
                  <a:gd name="T16" fmla="*/ 55 w 55"/>
                  <a:gd name="T17" fmla="*/ 9 h 65"/>
                  <a:gd name="T18" fmla="*/ 54 w 55"/>
                  <a:gd name="T19" fmla="*/ 2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65">
                    <a:moveTo>
                      <a:pt x="54" y="29"/>
                    </a:moveTo>
                    <a:cubicBezTo>
                      <a:pt x="54" y="39"/>
                      <a:pt x="53" y="50"/>
                      <a:pt x="53" y="60"/>
                    </a:cubicBezTo>
                    <a:cubicBezTo>
                      <a:pt x="53" y="61"/>
                      <a:pt x="53" y="63"/>
                      <a:pt x="51" y="64"/>
                    </a:cubicBezTo>
                    <a:cubicBezTo>
                      <a:pt x="50" y="65"/>
                      <a:pt x="48" y="65"/>
                      <a:pt x="47" y="65"/>
                    </a:cubicBezTo>
                    <a:cubicBezTo>
                      <a:pt x="38" y="65"/>
                      <a:pt x="30" y="65"/>
                      <a:pt x="21" y="64"/>
                    </a:cubicBezTo>
                    <a:cubicBezTo>
                      <a:pt x="17" y="64"/>
                      <a:pt x="13" y="64"/>
                      <a:pt x="9" y="62"/>
                    </a:cubicBezTo>
                    <a:cubicBezTo>
                      <a:pt x="1" y="58"/>
                      <a:pt x="0" y="47"/>
                      <a:pt x="1" y="38"/>
                    </a:cubicBezTo>
                    <a:cubicBezTo>
                      <a:pt x="2" y="29"/>
                      <a:pt x="5" y="20"/>
                      <a:pt x="3" y="11"/>
                    </a:cubicBezTo>
                    <a:cubicBezTo>
                      <a:pt x="21" y="19"/>
                      <a:pt x="37" y="0"/>
                      <a:pt x="55" y="9"/>
                    </a:cubicBezTo>
                    <a:lnTo>
                      <a:pt x="54" y="29"/>
                    </a:lnTo>
                    <a:close/>
                  </a:path>
                </a:pathLst>
              </a:custGeom>
              <a:solidFill>
                <a:srgbClr val="E2BD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9" name="îṣlïďè">
                <a:extLst>
                  <a:ext uri="{FF2B5EF4-FFF2-40B4-BE49-F238E27FC236}">
                    <a16:creationId xmlns:a16="http://schemas.microsoft.com/office/drawing/2014/main" id="{46328E33-8D1C-4B48-B6ED-AEAE77A5FEE9}"/>
                  </a:ext>
                </a:extLst>
              </p:cNvPr>
              <p:cNvSpPr/>
              <p:nvPr/>
            </p:nvSpPr>
            <p:spPr bwMode="auto">
              <a:xfrm>
                <a:off x="4191000" y="2249488"/>
                <a:ext cx="481013" cy="525463"/>
              </a:xfrm>
              <a:custGeom>
                <a:avLst/>
                <a:gdLst>
                  <a:gd name="T0" fmla="*/ 189 w 299"/>
                  <a:gd name="T1" fmla="*/ 19 h 327"/>
                  <a:gd name="T2" fmla="*/ 111 w 299"/>
                  <a:gd name="T3" fmla="*/ 71 h 327"/>
                  <a:gd name="T4" fmla="*/ 62 w 299"/>
                  <a:gd name="T5" fmla="*/ 90 h 327"/>
                  <a:gd name="T6" fmla="*/ 31 w 299"/>
                  <a:gd name="T7" fmla="*/ 203 h 327"/>
                  <a:gd name="T8" fmla="*/ 14 w 299"/>
                  <a:gd name="T9" fmla="*/ 222 h 327"/>
                  <a:gd name="T10" fmla="*/ 0 w 299"/>
                  <a:gd name="T11" fmla="*/ 273 h 327"/>
                  <a:gd name="T12" fmla="*/ 1 w 299"/>
                  <a:gd name="T13" fmla="*/ 285 h 327"/>
                  <a:gd name="T14" fmla="*/ 89 w 299"/>
                  <a:gd name="T15" fmla="*/ 321 h 327"/>
                  <a:gd name="T16" fmla="*/ 106 w 299"/>
                  <a:gd name="T17" fmla="*/ 304 h 327"/>
                  <a:gd name="T18" fmla="*/ 105 w 299"/>
                  <a:gd name="T19" fmla="*/ 303 h 327"/>
                  <a:gd name="T20" fmla="*/ 123 w 299"/>
                  <a:gd name="T21" fmla="*/ 257 h 327"/>
                  <a:gd name="T22" fmla="*/ 137 w 299"/>
                  <a:gd name="T23" fmla="*/ 245 h 327"/>
                  <a:gd name="T24" fmla="*/ 138 w 299"/>
                  <a:gd name="T25" fmla="*/ 203 h 327"/>
                  <a:gd name="T26" fmla="*/ 266 w 299"/>
                  <a:gd name="T27" fmla="*/ 118 h 327"/>
                  <a:gd name="T28" fmla="*/ 189 w 299"/>
                  <a:gd name="T29" fmla="*/ 19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9" h="327">
                    <a:moveTo>
                      <a:pt x="189" y="19"/>
                    </a:moveTo>
                    <a:cubicBezTo>
                      <a:pt x="159" y="29"/>
                      <a:pt x="140" y="59"/>
                      <a:pt x="111" y="71"/>
                    </a:cubicBezTo>
                    <a:cubicBezTo>
                      <a:pt x="95" y="78"/>
                      <a:pt x="75" y="79"/>
                      <a:pt x="62" y="90"/>
                    </a:cubicBezTo>
                    <a:cubicBezTo>
                      <a:pt x="32" y="117"/>
                      <a:pt x="56" y="172"/>
                      <a:pt x="31" y="203"/>
                    </a:cubicBezTo>
                    <a:cubicBezTo>
                      <a:pt x="26" y="210"/>
                      <a:pt x="19" y="215"/>
                      <a:pt x="14" y="222"/>
                    </a:cubicBezTo>
                    <a:cubicBezTo>
                      <a:pt x="3" y="236"/>
                      <a:pt x="1" y="255"/>
                      <a:pt x="0" y="273"/>
                    </a:cubicBezTo>
                    <a:cubicBezTo>
                      <a:pt x="0" y="277"/>
                      <a:pt x="0" y="281"/>
                      <a:pt x="1" y="285"/>
                    </a:cubicBezTo>
                    <a:cubicBezTo>
                      <a:pt x="4" y="327"/>
                      <a:pt x="65" y="324"/>
                      <a:pt x="89" y="321"/>
                    </a:cubicBezTo>
                    <a:cubicBezTo>
                      <a:pt x="115" y="319"/>
                      <a:pt x="106" y="304"/>
                      <a:pt x="106" y="304"/>
                    </a:cubicBezTo>
                    <a:cubicBezTo>
                      <a:pt x="105" y="303"/>
                      <a:pt x="105" y="303"/>
                      <a:pt x="105" y="303"/>
                    </a:cubicBezTo>
                    <a:cubicBezTo>
                      <a:pt x="103" y="286"/>
                      <a:pt x="110" y="268"/>
                      <a:pt x="123" y="257"/>
                    </a:cubicBezTo>
                    <a:cubicBezTo>
                      <a:pt x="128" y="253"/>
                      <a:pt x="133" y="250"/>
                      <a:pt x="137" y="245"/>
                    </a:cubicBezTo>
                    <a:cubicBezTo>
                      <a:pt x="145" y="233"/>
                      <a:pt x="137" y="217"/>
                      <a:pt x="138" y="203"/>
                    </a:cubicBezTo>
                    <a:cubicBezTo>
                      <a:pt x="143" y="146"/>
                      <a:pt x="239" y="158"/>
                      <a:pt x="266" y="118"/>
                    </a:cubicBezTo>
                    <a:cubicBezTo>
                      <a:pt x="299" y="68"/>
                      <a:pt x="245" y="0"/>
                      <a:pt x="189" y="19"/>
                    </a:cubicBezTo>
                    <a:close/>
                  </a:path>
                </a:pathLst>
              </a:custGeom>
              <a:solidFill>
                <a:srgbClr val="1A3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0" name="ïsliďè">
                <a:extLst>
                  <a:ext uri="{FF2B5EF4-FFF2-40B4-BE49-F238E27FC236}">
                    <a16:creationId xmlns:a16="http://schemas.microsoft.com/office/drawing/2014/main" id="{2A547EB8-88E2-4758-AD8B-7B13FF920495}"/>
                  </a:ext>
                </a:extLst>
              </p:cNvPr>
              <p:cNvSpPr/>
              <p:nvPr/>
            </p:nvSpPr>
            <p:spPr bwMode="auto">
              <a:xfrm>
                <a:off x="3724275" y="2879726"/>
                <a:ext cx="557213" cy="582613"/>
              </a:xfrm>
              <a:custGeom>
                <a:avLst/>
                <a:gdLst>
                  <a:gd name="T0" fmla="*/ 313 w 351"/>
                  <a:gd name="T1" fmla="*/ 0 h 367"/>
                  <a:gd name="T2" fmla="*/ 0 w 351"/>
                  <a:gd name="T3" fmla="*/ 278 h 367"/>
                  <a:gd name="T4" fmla="*/ 53 w 351"/>
                  <a:gd name="T5" fmla="*/ 367 h 367"/>
                  <a:gd name="T6" fmla="*/ 351 w 351"/>
                  <a:gd name="T7" fmla="*/ 174 h 367"/>
                  <a:gd name="T8" fmla="*/ 313 w 351"/>
                  <a:gd name="T9" fmla="*/ 0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1" h="367">
                    <a:moveTo>
                      <a:pt x="313" y="0"/>
                    </a:moveTo>
                    <a:lnTo>
                      <a:pt x="0" y="278"/>
                    </a:lnTo>
                    <a:lnTo>
                      <a:pt x="53" y="367"/>
                    </a:lnTo>
                    <a:lnTo>
                      <a:pt x="351" y="174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3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1" name="îŝľiďé">
                <a:extLst>
                  <a:ext uri="{FF2B5EF4-FFF2-40B4-BE49-F238E27FC236}">
                    <a16:creationId xmlns:a16="http://schemas.microsoft.com/office/drawing/2014/main" id="{ACE8E292-76A1-40F2-B018-1833D5B69576}"/>
                  </a:ext>
                </a:extLst>
              </p:cNvPr>
              <p:cNvSpPr/>
              <p:nvPr/>
            </p:nvSpPr>
            <p:spPr bwMode="auto">
              <a:xfrm>
                <a:off x="3562350" y="2346326"/>
                <a:ext cx="1503363" cy="1517650"/>
              </a:xfrm>
              <a:custGeom>
                <a:avLst/>
                <a:gdLst>
                  <a:gd name="T0" fmla="*/ 8 w 935"/>
                  <a:gd name="T1" fmla="*/ 83 h 945"/>
                  <a:gd name="T2" fmla="*/ 54 w 935"/>
                  <a:gd name="T3" fmla="*/ 8 h 945"/>
                  <a:gd name="T4" fmla="*/ 130 w 935"/>
                  <a:gd name="T5" fmla="*/ 54 h 945"/>
                  <a:gd name="T6" fmla="*/ 130 w 935"/>
                  <a:gd name="T7" fmla="*/ 54 h 945"/>
                  <a:gd name="T8" fmla="*/ 233 w 935"/>
                  <a:gd name="T9" fmla="*/ 306 h 945"/>
                  <a:gd name="T10" fmla="*/ 365 w 935"/>
                  <a:gd name="T11" fmla="*/ 435 h 945"/>
                  <a:gd name="T12" fmla="*/ 584 w 935"/>
                  <a:gd name="T13" fmla="*/ 519 h 945"/>
                  <a:gd name="T14" fmla="*/ 412 w 935"/>
                  <a:gd name="T15" fmla="*/ 358 h 945"/>
                  <a:gd name="T16" fmla="*/ 404 w 935"/>
                  <a:gd name="T17" fmla="*/ 351 h 945"/>
                  <a:gd name="T18" fmla="*/ 404 w 935"/>
                  <a:gd name="T19" fmla="*/ 351 h 945"/>
                  <a:gd name="T20" fmla="*/ 404 w 935"/>
                  <a:gd name="T21" fmla="*/ 351 h 945"/>
                  <a:gd name="T22" fmla="*/ 391 w 935"/>
                  <a:gd name="T23" fmla="*/ 326 h 945"/>
                  <a:gd name="T24" fmla="*/ 434 w 935"/>
                  <a:gd name="T25" fmla="*/ 257 h 945"/>
                  <a:gd name="T26" fmla="*/ 473 w 935"/>
                  <a:gd name="T27" fmla="*/ 262 h 945"/>
                  <a:gd name="T28" fmla="*/ 473 w 935"/>
                  <a:gd name="T29" fmla="*/ 262 h 945"/>
                  <a:gd name="T30" fmla="*/ 696 w 935"/>
                  <a:gd name="T31" fmla="*/ 385 h 945"/>
                  <a:gd name="T32" fmla="*/ 887 w 935"/>
                  <a:gd name="T33" fmla="*/ 637 h 945"/>
                  <a:gd name="T34" fmla="*/ 915 w 935"/>
                  <a:gd name="T35" fmla="*/ 756 h 945"/>
                  <a:gd name="T36" fmla="*/ 804 w 935"/>
                  <a:gd name="T37" fmla="*/ 937 h 945"/>
                  <a:gd name="T38" fmla="*/ 714 w 935"/>
                  <a:gd name="T39" fmla="*/ 931 h 945"/>
                  <a:gd name="T40" fmla="*/ 692 w 935"/>
                  <a:gd name="T41" fmla="*/ 920 h 945"/>
                  <a:gd name="T42" fmla="*/ 239 w 935"/>
                  <a:gd name="T43" fmla="*/ 697 h 945"/>
                  <a:gd name="T44" fmla="*/ 119 w 935"/>
                  <a:gd name="T45" fmla="*/ 547 h 945"/>
                  <a:gd name="T46" fmla="*/ 8 w 935"/>
                  <a:gd name="T47" fmla="*/ 83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35" h="945">
                    <a:moveTo>
                      <a:pt x="8" y="83"/>
                    </a:moveTo>
                    <a:cubicBezTo>
                      <a:pt x="0" y="50"/>
                      <a:pt x="21" y="16"/>
                      <a:pt x="54" y="8"/>
                    </a:cubicBezTo>
                    <a:cubicBezTo>
                      <a:pt x="88" y="0"/>
                      <a:pt x="122" y="21"/>
                      <a:pt x="130" y="54"/>
                    </a:cubicBezTo>
                    <a:cubicBezTo>
                      <a:pt x="130" y="54"/>
                      <a:pt x="130" y="54"/>
                      <a:pt x="130" y="54"/>
                    </a:cubicBezTo>
                    <a:cubicBezTo>
                      <a:pt x="233" y="306"/>
                      <a:pt x="233" y="306"/>
                      <a:pt x="233" y="306"/>
                    </a:cubicBezTo>
                    <a:cubicBezTo>
                      <a:pt x="257" y="366"/>
                      <a:pt x="305" y="412"/>
                      <a:pt x="365" y="435"/>
                    </a:cubicBezTo>
                    <a:cubicBezTo>
                      <a:pt x="584" y="519"/>
                      <a:pt x="584" y="519"/>
                      <a:pt x="584" y="519"/>
                    </a:cubicBezTo>
                    <a:cubicBezTo>
                      <a:pt x="412" y="358"/>
                      <a:pt x="412" y="358"/>
                      <a:pt x="412" y="358"/>
                    </a:cubicBezTo>
                    <a:cubicBezTo>
                      <a:pt x="409" y="356"/>
                      <a:pt x="406" y="354"/>
                      <a:pt x="404" y="351"/>
                    </a:cubicBezTo>
                    <a:cubicBezTo>
                      <a:pt x="404" y="351"/>
                      <a:pt x="404" y="351"/>
                      <a:pt x="404" y="351"/>
                    </a:cubicBezTo>
                    <a:cubicBezTo>
                      <a:pt x="404" y="351"/>
                      <a:pt x="404" y="351"/>
                      <a:pt x="404" y="351"/>
                    </a:cubicBezTo>
                    <a:cubicBezTo>
                      <a:pt x="398" y="344"/>
                      <a:pt x="393" y="336"/>
                      <a:pt x="391" y="326"/>
                    </a:cubicBezTo>
                    <a:cubicBezTo>
                      <a:pt x="383" y="295"/>
                      <a:pt x="403" y="264"/>
                      <a:pt x="434" y="257"/>
                    </a:cubicBezTo>
                    <a:cubicBezTo>
                      <a:pt x="448" y="254"/>
                      <a:pt x="462" y="256"/>
                      <a:pt x="473" y="262"/>
                    </a:cubicBezTo>
                    <a:cubicBezTo>
                      <a:pt x="473" y="262"/>
                      <a:pt x="473" y="262"/>
                      <a:pt x="473" y="262"/>
                    </a:cubicBezTo>
                    <a:cubicBezTo>
                      <a:pt x="696" y="385"/>
                      <a:pt x="696" y="385"/>
                      <a:pt x="696" y="385"/>
                    </a:cubicBezTo>
                    <a:cubicBezTo>
                      <a:pt x="792" y="439"/>
                      <a:pt x="861" y="530"/>
                      <a:pt x="887" y="637"/>
                    </a:cubicBezTo>
                    <a:cubicBezTo>
                      <a:pt x="915" y="756"/>
                      <a:pt x="915" y="756"/>
                      <a:pt x="915" y="756"/>
                    </a:cubicBezTo>
                    <a:cubicBezTo>
                      <a:pt x="935" y="837"/>
                      <a:pt x="885" y="918"/>
                      <a:pt x="804" y="937"/>
                    </a:cubicBezTo>
                    <a:cubicBezTo>
                      <a:pt x="773" y="945"/>
                      <a:pt x="742" y="942"/>
                      <a:pt x="714" y="931"/>
                    </a:cubicBezTo>
                    <a:cubicBezTo>
                      <a:pt x="707" y="928"/>
                      <a:pt x="699" y="924"/>
                      <a:pt x="692" y="920"/>
                    </a:cubicBezTo>
                    <a:cubicBezTo>
                      <a:pt x="239" y="697"/>
                      <a:pt x="239" y="697"/>
                      <a:pt x="239" y="697"/>
                    </a:cubicBezTo>
                    <a:cubicBezTo>
                      <a:pt x="178" y="667"/>
                      <a:pt x="134" y="612"/>
                      <a:pt x="119" y="547"/>
                    </a:cubicBezTo>
                    <a:cubicBezTo>
                      <a:pt x="8" y="83"/>
                      <a:pt x="8" y="83"/>
                      <a:pt x="8" y="8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2" name="iśḻiḓê">
                <a:extLst>
                  <a:ext uri="{FF2B5EF4-FFF2-40B4-BE49-F238E27FC236}">
                    <a16:creationId xmlns:a16="http://schemas.microsoft.com/office/drawing/2014/main" id="{BFC16196-1E11-446A-8DDA-F5263042023F}"/>
                  </a:ext>
                </a:extLst>
              </p:cNvPr>
              <p:cNvSpPr/>
              <p:nvPr/>
            </p:nvSpPr>
            <p:spPr bwMode="auto">
              <a:xfrm>
                <a:off x="4978400" y="3581401"/>
                <a:ext cx="84138" cy="146050"/>
              </a:xfrm>
              <a:custGeom>
                <a:avLst/>
                <a:gdLst>
                  <a:gd name="T0" fmla="*/ 53 w 53"/>
                  <a:gd name="T1" fmla="*/ 39 h 92"/>
                  <a:gd name="T2" fmla="*/ 27 w 53"/>
                  <a:gd name="T3" fmla="*/ 92 h 92"/>
                  <a:gd name="T4" fmla="*/ 3 w 53"/>
                  <a:gd name="T5" fmla="*/ 82 h 92"/>
                  <a:gd name="T6" fmla="*/ 13 w 53"/>
                  <a:gd name="T7" fmla="*/ 42 h 92"/>
                  <a:gd name="T8" fmla="*/ 0 w 53"/>
                  <a:gd name="T9" fmla="*/ 42 h 92"/>
                  <a:gd name="T10" fmla="*/ 28 w 53"/>
                  <a:gd name="T11" fmla="*/ 0 h 92"/>
                  <a:gd name="T12" fmla="*/ 53 w 53"/>
                  <a:gd name="T13" fmla="*/ 7 h 92"/>
                  <a:gd name="T14" fmla="*/ 53 w 53"/>
                  <a:gd name="T15" fmla="*/ 3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92">
                    <a:moveTo>
                      <a:pt x="53" y="39"/>
                    </a:moveTo>
                    <a:lnTo>
                      <a:pt x="27" y="92"/>
                    </a:lnTo>
                    <a:lnTo>
                      <a:pt x="3" y="82"/>
                    </a:lnTo>
                    <a:lnTo>
                      <a:pt x="13" y="42"/>
                    </a:lnTo>
                    <a:lnTo>
                      <a:pt x="0" y="42"/>
                    </a:lnTo>
                    <a:lnTo>
                      <a:pt x="28" y="0"/>
                    </a:lnTo>
                    <a:lnTo>
                      <a:pt x="53" y="7"/>
                    </a:lnTo>
                    <a:lnTo>
                      <a:pt x="53" y="39"/>
                    </a:lnTo>
                    <a:close/>
                  </a:path>
                </a:pathLst>
              </a:custGeom>
              <a:solidFill>
                <a:srgbClr val="E2BD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3" name="iśḷíḓé">
                <a:extLst>
                  <a:ext uri="{FF2B5EF4-FFF2-40B4-BE49-F238E27FC236}">
                    <a16:creationId xmlns:a16="http://schemas.microsoft.com/office/drawing/2014/main" id="{EB0B86FF-B4D5-476B-9E5E-43064CB43127}"/>
                  </a:ext>
                </a:extLst>
              </p:cNvPr>
              <p:cNvSpPr/>
              <p:nvPr/>
            </p:nvSpPr>
            <p:spPr bwMode="auto">
              <a:xfrm>
                <a:off x="4608513" y="2760663"/>
                <a:ext cx="558800" cy="863600"/>
              </a:xfrm>
              <a:custGeom>
                <a:avLst/>
                <a:gdLst>
                  <a:gd name="T0" fmla="*/ 80 w 352"/>
                  <a:gd name="T1" fmla="*/ 23 h 544"/>
                  <a:gd name="T2" fmla="*/ 0 w 352"/>
                  <a:gd name="T3" fmla="*/ 0 h 544"/>
                  <a:gd name="T4" fmla="*/ 39 w 352"/>
                  <a:gd name="T5" fmla="*/ 103 h 544"/>
                  <a:gd name="T6" fmla="*/ 225 w 352"/>
                  <a:gd name="T7" fmla="*/ 315 h 544"/>
                  <a:gd name="T8" fmla="*/ 223 w 352"/>
                  <a:gd name="T9" fmla="*/ 298 h 544"/>
                  <a:gd name="T10" fmla="*/ 244 w 352"/>
                  <a:gd name="T11" fmla="*/ 518 h 544"/>
                  <a:gd name="T12" fmla="*/ 294 w 352"/>
                  <a:gd name="T13" fmla="*/ 544 h 544"/>
                  <a:gd name="T14" fmla="*/ 352 w 352"/>
                  <a:gd name="T15" fmla="*/ 272 h 544"/>
                  <a:gd name="T16" fmla="*/ 80 w 352"/>
                  <a:gd name="T17" fmla="*/ 23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2" h="544">
                    <a:moveTo>
                      <a:pt x="80" y="23"/>
                    </a:moveTo>
                    <a:lnTo>
                      <a:pt x="0" y="0"/>
                    </a:lnTo>
                    <a:lnTo>
                      <a:pt x="39" y="103"/>
                    </a:lnTo>
                    <a:lnTo>
                      <a:pt x="225" y="315"/>
                    </a:lnTo>
                    <a:lnTo>
                      <a:pt x="223" y="298"/>
                    </a:lnTo>
                    <a:lnTo>
                      <a:pt x="244" y="518"/>
                    </a:lnTo>
                    <a:lnTo>
                      <a:pt x="294" y="544"/>
                    </a:lnTo>
                    <a:lnTo>
                      <a:pt x="352" y="272"/>
                    </a:lnTo>
                    <a:lnTo>
                      <a:pt x="80" y="23"/>
                    </a:lnTo>
                    <a:close/>
                  </a:path>
                </a:pathLst>
              </a:custGeom>
              <a:solidFill>
                <a:srgbClr val="3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4" name="îšḻîdé">
                <a:extLst>
                  <a:ext uri="{FF2B5EF4-FFF2-40B4-BE49-F238E27FC236}">
                    <a16:creationId xmlns:a16="http://schemas.microsoft.com/office/drawing/2014/main" id="{2ACEB1A3-97F1-44D7-AF60-15B83CDD9B11}"/>
                  </a:ext>
                </a:extLst>
              </p:cNvPr>
              <p:cNvSpPr/>
              <p:nvPr/>
            </p:nvSpPr>
            <p:spPr bwMode="auto">
              <a:xfrm>
                <a:off x="3698875" y="3255963"/>
                <a:ext cx="166688" cy="160338"/>
              </a:xfrm>
              <a:custGeom>
                <a:avLst/>
                <a:gdLst>
                  <a:gd name="T0" fmla="*/ 64 w 105"/>
                  <a:gd name="T1" fmla="*/ 101 h 101"/>
                  <a:gd name="T2" fmla="*/ 105 w 105"/>
                  <a:gd name="T3" fmla="*/ 94 h 101"/>
                  <a:gd name="T4" fmla="*/ 93 w 105"/>
                  <a:gd name="T5" fmla="*/ 27 h 101"/>
                  <a:gd name="T6" fmla="*/ 28 w 105"/>
                  <a:gd name="T7" fmla="*/ 0 h 101"/>
                  <a:gd name="T8" fmla="*/ 0 w 105"/>
                  <a:gd name="T9" fmla="*/ 55 h 101"/>
                  <a:gd name="T10" fmla="*/ 64 w 105"/>
                  <a:gd name="T11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5" h="101">
                    <a:moveTo>
                      <a:pt x="64" y="101"/>
                    </a:moveTo>
                    <a:lnTo>
                      <a:pt x="105" y="94"/>
                    </a:lnTo>
                    <a:lnTo>
                      <a:pt x="93" y="27"/>
                    </a:lnTo>
                    <a:lnTo>
                      <a:pt x="28" y="0"/>
                    </a:lnTo>
                    <a:lnTo>
                      <a:pt x="0" y="55"/>
                    </a:lnTo>
                    <a:lnTo>
                      <a:pt x="64" y="101"/>
                    </a:lnTo>
                    <a:close/>
                  </a:path>
                </a:pathLst>
              </a:custGeom>
              <a:solidFill>
                <a:srgbClr val="E2BD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5" name="ïṧḻiďê">
                <a:extLst>
                  <a:ext uri="{FF2B5EF4-FFF2-40B4-BE49-F238E27FC236}">
                    <a16:creationId xmlns:a16="http://schemas.microsoft.com/office/drawing/2014/main" id="{F1CDE647-C897-4547-83A7-7DFDFAA62CA6}"/>
                  </a:ext>
                </a:extLst>
              </p:cNvPr>
              <p:cNvSpPr/>
              <p:nvPr/>
            </p:nvSpPr>
            <p:spPr bwMode="auto">
              <a:xfrm>
                <a:off x="5127625" y="2808288"/>
                <a:ext cx="160338" cy="166688"/>
              </a:xfrm>
              <a:custGeom>
                <a:avLst/>
                <a:gdLst>
                  <a:gd name="T0" fmla="*/ 0 w 101"/>
                  <a:gd name="T1" fmla="*/ 42 h 105"/>
                  <a:gd name="T2" fmla="*/ 6 w 101"/>
                  <a:gd name="T3" fmla="*/ 0 h 105"/>
                  <a:gd name="T4" fmla="*/ 74 w 101"/>
                  <a:gd name="T5" fmla="*/ 11 h 105"/>
                  <a:gd name="T6" fmla="*/ 101 w 101"/>
                  <a:gd name="T7" fmla="*/ 77 h 105"/>
                  <a:gd name="T8" fmla="*/ 46 w 101"/>
                  <a:gd name="T9" fmla="*/ 105 h 105"/>
                  <a:gd name="T10" fmla="*/ 0 w 101"/>
                  <a:gd name="T11" fmla="*/ 42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" h="105">
                    <a:moveTo>
                      <a:pt x="0" y="42"/>
                    </a:moveTo>
                    <a:lnTo>
                      <a:pt x="6" y="0"/>
                    </a:lnTo>
                    <a:lnTo>
                      <a:pt x="74" y="11"/>
                    </a:lnTo>
                    <a:lnTo>
                      <a:pt x="101" y="77"/>
                    </a:lnTo>
                    <a:lnTo>
                      <a:pt x="46" y="105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B77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6" name="îşḷîďé">
                <a:extLst>
                  <a:ext uri="{FF2B5EF4-FFF2-40B4-BE49-F238E27FC236}">
                    <a16:creationId xmlns:a16="http://schemas.microsoft.com/office/drawing/2014/main" id="{AC284B09-D818-48DE-9425-65C6B2CFF3F9}"/>
                  </a:ext>
                </a:extLst>
              </p:cNvPr>
              <p:cNvSpPr/>
              <p:nvPr/>
            </p:nvSpPr>
            <p:spPr bwMode="auto">
              <a:xfrm>
                <a:off x="6757988" y="2879726"/>
                <a:ext cx="173038" cy="152400"/>
              </a:xfrm>
              <a:custGeom>
                <a:avLst/>
                <a:gdLst>
                  <a:gd name="T0" fmla="*/ 107 w 109"/>
                  <a:gd name="T1" fmla="*/ 44 h 96"/>
                  <a:gd name="T2" fmla="*/ 109 w 109"/>
                  <a:gd name="T3" fmla="*/ 2 h 96"/>
                  <a:gd name="T4" fmla="*/ 41 w 109"/>
                  <a:gd name="T5" fmla="*/ 0 h 96"/>
                  <a:gd name="T6" fmla="*/ 0 w 109"/>
                  <a:gd name="T7" fmla="*/ 58 h 96"/>
                  <a:gd name="T8" fmla="*/ 48 w 109"/>
                  <a:gd name="T9" fmla="*/ 96 h 96"/>
                  <a:gd name="T10" fmla="*/ 107 w 109"/>
                  <a:gd name="T11" fmla="*/ 4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96">
                    <a:moveTo>
                      <a:pt x="107" y="44"/>
                    </a:moveTo>
                    <a:lnTo>
                      <a:pt x="109" y="2"/>
                    </a:lnTo>
                    <a:lnTo>
                      <a:pt x="41" y="0"/>
                    </a:lnTo>
                    <a:lnTo>
                      <a:pt x="0" y="58"/>
                    </a:lnTo>
                    <a:lnTo>
                      <a:pt x="48" y="96"/>
                    </a:lnTo>
                    <a:lnTo>
                      <a:pt x="107" y="44"/>
                    </a:lnTo>
                    <a:close/>
                  </a:path>
                </a:pathLst>
              </a:custGeom>
              <a:solidFill>
                <a:srgbClr val="B77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7" name="iṣlîḓè">
                <a:extLst>
                  <a:ext uri="{FF2B5EF4-FFF2-40B4-BE49-F238E27FC236}">
                    <a16:creationId xmlns:a16="http://schemas.microsoft.com/office/drawing/2014/main" id="{AF4C4981-08C5-49EA-9B11-52F2F967CA03}"/>
                  </a:ext>
                </a:extLst>
              </p:cNvPr>
              <p:cNvSpPr/>
              <p:nvPr/>
            </p:nvSpPr>
            <p:spPr bwMode="auto">
              <a:xfrm>
                <a:off x="6773863" y="3351213"/>
                <a:ext cx="146050" cy="193675"/>
              </a:xfrm>
              <a:custGeom>
                <a:avLst/>
                <a:gdLst>
                  <a:gd name="T0" fmla="*/ 22 w 92"/>
                  <a:gd name="T1" fmla="*/ 21 h 122"/>
                  <a:gd name="T2" fmla="*/ 58 w 92"/>
                  <a:gd name="T3" fmla="*/ 0 h 122"/>
                  <a:gd name="T4" fmla="*/ 92 w 92"/>
                  <a:gd name="T5" fmla="*/ 61 h 122"/>
                  <a:gd name="T6" fmla="*/ 56 w 92"/>
                  <a:gd name="T7" fmla="*/ 122 h 122"/>
                  <a:gd name="T8" fmla="*/ 0 w 92"/>
                  <a:gd name="T9" fmla="*/ 96 h 122"/>
                  <a:gd name="T10" fmla="*/ 22 w 92"/>
                  <a:gd name="T11" fmla="*/ 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22">
                    <a:moveTo>
                      <a:pt x="22" y="21"/>
                    </a:moveTo>
                    <a:lnTo>
                      <a:pt x="58" y="0"/>
                    </a:lnTo>
                    <a:lnTo>
                      <a:pt x="92" y="61"/>
                    </a:lnTo>
                    <a:lnTo>
                      <a:pt x="56" y="122"/>
                    </a:lnTo>
                    <a:lnTo>
                      <a:pt x="0" y="96"/>
                    </a:lnTo>
                    <a:lnTo>
                      <a:pt x="22" y="21"/>
                    </a:lnTo>
                    <a:close/>
                  </a:path>
                </a:pathLst>
              </a:custGeom>
              <a:solidFill>
                <a:srgbClr val="B77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8" name="ïṩḷiďé">
                <a:extLst>
                  <a:ext uri="{FF2B5EF4-FFF2-40B4-BE49-F238E27FC236}">
                    <a16:creationId xmlns:a16="http://schemas.microsoft.com/office/drawing/2014/main" id="{EE0CEE1C-6A61-4C65-886F-684DCD036B09}"/>
                  </a:ext>
                </a:extLst>
              </p:cNvPr>
              <p:cNvSpPr/>
              <p:nvPr/>
            </p:nvSpPr>
            <p:spPr bwMode="auto">
              <a:xfrm>
                <a:off x="7824788" y="3370263"/>
                <a:ext cx="182563" cy="153988"/>
              </a:xfrm>
              <a:custGeom>
                <a:avLst/>
                <a:gdLst>
                  <a:gd name="T0" fmla="*/ 107 w 115"/>
                  <a:gd name="T1" fmla="*/ 55 h 97"/>
                  <a:gd name="T2" fmla="*/ 115 w 115"/>
                  <a:gd name="T3" fmla="*/ 13 h 97"/>
                  <a:gd name="T4" fmla="*/ 48 w 115"/>
                  <a:gd name="T5" fmla="*/ 0 h 97"/>
                  <a:gd name="T6" fmla="*/ 0 w 115"/>
                  <a:gd name="T7" fmla="*/ 53 h 97"/>
                  <a:gd name="T8" fmla="*/ 41 w 115"/>
                  <a:gd name="T9" fmla="*/ 97 h 97"/>
                  <a:gd name="T10" fmla="*/ 107 w 115"/>
                  <a:gd name="T11" fmla="*/ 5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5" h="97">
                    <a:moveTo>
                      <a:pt x="107" y="55"/>
                    </a:moveTo>
                    <a:lnTo>
                      <a:pt x="115" y="13"/>
                    </a:lnTo>
                    <a:lnTo>
                      <a:pt x="48" y="0"/>
                    </a:lnTo>
                    <a:lnTo>
                      <a:pt x="0" y="53"/>
                    </a:lnTo>
                    <a:lnTo>
                      <a:pt x="41" y="97"/>
                    </a:lnTo>
                    <a:lnTo>
                      <a:pt x="107" y="55"/>
                    </a:lnTo>
                    <a:close/>
                  </a:path>
                </a:pathLst>
              </a:custGeom>
              <a:solidFill>
                <a:srgbClr val="B77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FCBC6E71-2E85-47EA-9FD9-EC7E2B81DAD8}"/>
              </a:ext>
            </a:extLst>
          </p:cNvPr>
          <p:cNvGrpSpPr/>
          <p:nvPr/>
        </p:nvGrpSpPr>
        <p:grpSpPr>
          <a:xfrm>
            <a:off x="943430" y="-203200"/>
            <a:ext cx="3657859" cy="1725947"/>
            <a:chOff x="943430" y="-203200"/>
            <a:chExt cx="3657859" cy="1725947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B45634EB-A07D-4360-824F-7B0DD19F4AFE}"/>
                </a:ext>
              </a:extLst>
            </p:cNvPr>
            <p:cNvSpPr/>
            <p:nvPr/>
          </p:nvSpPr>
          <p:spPr>
            <a:xfrm>
              <a:off x="943430" y="-203200"/>
              <a:ext cx="638628" cy="1725947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îṥlide">
              <a:extLst>
                <a:ext uri="{FF2B5EF4-FFF2-40B4-BE49-F238E27FC236}">
                  <a16:creationId xmlns:a16="http://schemas.microsoft.com/office/drawing/2014/main" id="{1EF9D972-4B05-4E3B-BE22-AF7AC8603D00}"/>
                </a:ext>
              </a:extLst>
            </p:cNvPr>
            <p:cNvSpPr/>
            <p:nvPr/>
          </p:nvSpPr>
          <p:spPr>
            <a:xfrm>
              <a:off x="1714478" y="909948"/>
              <a:ext cx="2886811" cy="346648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800" b="1" dirty="0">
                  <a:solidFill>
                    <a:schemeClr val="accent4"/>
                  </a:solidFill>
                </a:rPr>
                <a:t>此处输入标题</a:t>
              </a:r>
              <a:endParaRPr lang="en-US" altLang="zh-CN" sz="2800" b="1" dirty="0">
                <a:solidFill>
                  <a:schemeClr val="accent4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2DB3DDA-52D2-4115-8B4B-8A3DB6D2B0D0}"/>
                </a:ext>
              </a:extLst>
            </p:cNvPr>
            <p:cNvSpPr/>
            <p:nvPr/>
          </p:nvSpPr>
          <p:spPr>
            <a:xfrm>
              <a:off x="1282037" y="882755"/>
              <a:ext cx="432441" cy="401035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0533496"/>
      </p:ext>
    </p:extLst>
  </p:cSld>
  <p:clrMapOvr>
    <a:masterClrMapping/>
  </p:clrMapOvr>
  <p:transition spd="slow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467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68D30B6-87A8-4FE4-944F-DE102F7647E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93006" y="1621970"/>
            <a:ext cx="9805988" cy="4203701"/>
            <a:chOff x="1193006" y="1142999"/>
            <a:chExt cx="9805988" cy="4203701"/>
          </a:xfrm>
        </p:grpSpPr>
        <p:sp>
          <p:nvSpPr>
            <p:cNvPr id="4" name="îṡľïḋé">
              <a:extLst>
                <a:ext uri="{FF2B5EF4-FFF2-40B4-BE49-F238E27FC236}">
                  <a16:creationId xmlns:a16="http://schemas.microsoft.com/office/drawing/2014/main" id="{7D381F08-DC7E-47A6-BD2B-EE3363A7232D}"/>
                </a:ext>
              </a:extLst>
            </p:cNvPr>
            <p:cNvSpPr/>
            <p:nvPr/>
          </p:nvSpPr>
          <p:spPr>
            <a:xfrm>
              <a:off x="1193006" y="1650999"/>
              <a:ext cx="9805988" cy="3695701"/>
            </a:xfrm>
            <a:prstGeom prst="roundRect">
              <a:avLst>
                <a:gd name="adj" fmla="val 4784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grpSp>
          <p:nvGrpSpPr>
            <p:cNvPr id="6" name="íşlîde">
              <a:extLst>
                <a:ext uri="{FF2B5EF4-FFF2-40B4-BE49-F238E27FC236}">
                  <a16:creationId xmlns:a16="http://schemas.microsoft.com/office/drawing/2014/main" id="{579FDD5F-A0E1-4717-947D-608984631DFE}"/>
                </a:ext>
              </a:extLst>
            </p:cNvPr>
            <p:cNvGrpSpPr/>
            <p:nvPr/>
          </p:nvGrpSpPr>
          <p:grpSpPr>
            <a:xfrm>
              <a:off x="1864915" y="1142999"/>
              <a:ext cx="1277938" cy="1463675"/>
              <a:chOff x="1908967" y="1130300"/>
              <a:chExt cx="1277938" cy="1463675"/>
            </a:xfrm>
          </p:grpSpPr>
          <p:sp>
            <p:nvSpPr>
              <p:cNvPr id="28" name="îṩḷíḋe">
                <a:extLst>
                  <a:ext uri="{FF2B5EF4-FFF2-40B4-BE49-F238E27FC236}">
                    <a16:creationId xmlns:a16="http://schemas.microsoft.com/office/drawing/2014/main" id="{A24CBCFD-D884-4CBE-BF7B-B694DE01010A}"/>
                  </a:ext>
                </a:extLst>
              </p:cNvPr>
              <p:cNvSpPr/>
              <p:nvPr/>
            </p:nvSpPr>
            <p:spPr bwMode="auto">
              <a:xfrm>
                <a:off x="1908967" y="1130300"/>
                <a:ext cx="1277938" cy="1463675"/>
              </a:xfrm>
              <a:custGeom>
                <a:avLst/>
                <a:gdLst>
                  <a:gd name="T0" fmla="*/ 11023 w 13408"/>
                  <a:gd name="T1" fmla="*/ 2385 h 15341"/>
                  <a:gd name="T2" fmla="*/ 11023 w 13408"/>
                  <a:gd name="T3" fmla="*/ 11022 h 15341"/>
                  <a:gd name="T4" fmla="*/ 6704 w 13408"/>
                  <a:gd name="T5" fmla="*/ 15341 h 15341"/>
                  <a:gd name="T6" fmla="*/ 2386 w 13408"/>
                  <a:gd name="T7" fmla="*/ 11022 h 15341"/>
                  <a:gd name="T8" fmla="*/ 2386 w 13408"/>
                  <a:gd name="T9" fmla="*/ 2385 h 15341"/>
                  <a:gd name="T10" fmla="*/ 11023 w 13408"/>
                  <a:gd name="T11" fmla="*/ 2385 h 15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08" h="15341">
                    <a:moveTo>
                      <a:pt x="11023" y="2385"/>
                    </a:moveTo>
                    <a:cubicBezTo>
                      <a:pt x="13408" y="4770"/>
                      <a:pt x="13408" y="8637"/>
                      <a:pt x="11023" y="11022"/>
                    </a:cubicBezTo>
                    <a:cubicBezTo>
                      <a:pt x="9584" y="12462"/>
                      <a:pt x="8144" y="13902"/>
                      <a:pt x="6704" y="15341"/>
                    </a:cubicBezTo>
                    <a:cubicBezTo>
                      <a:pt x="5265" y="13902"/>
                      <a:pt x="3825" y="12462"/>
                      <a:pt x="2386" y="11022"/>
                    </a:cubicBezTo>
                    <a:cubicBezTo>
                      <a:pt x="0" y="8637"/>
                      <a:pt x="0" y="4770"/>
                      <a:pt x="2386" y="2385"/>
                    </a:cubicBezTo>
                    <a:cubicBezTo>
                      <a:pt x="4771" y="0"/>
                      <a:pt x="8638" y="0"/>
                      <a:pt x="11023" y="2385"/>
                    </a:cubicBezTo>
                  </a:path>
                </a:pathLst>
              </a:custGeom>
              <a:solidFill>
                <a:schemeClr val="bg1"/>
              </a:solidFill>
              <a:ln w="15875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zh-CN" altLang="en-US"/>
              </a:p>
            </p:txBody>
          </p:sp>
          <p:sp>
            <p:nvSpPr>
              <p:cNvPr id="29" name="îṧ1iḓè">
                <a:extLst>
                  <a:ext uri="{FF2B5EF4-FFF2-40B4-BE49-F238E27FC236}">
                    <a16:creationId xmlns:a16="http://schemas.microsoft.com/office/drawing/2014/main" id="{0159D599-0E9F-45F5-AD7F-FEE281C9B0CC}"/>
                  </a:ext>
                </a:extLst>
              </p:cNvPr>
              <p:cNvSpPr/>
              <p:nvPr/>
            </p:nvSpPr>
            <p:spPr>
              <a:xfrm>
                <a:off x="2071686" y="1316037"/>
                <a:ext cx="952500" cy="952500"/>
              </a:xfrm>
              <a:prstGeom prst="ellipse">
                <a:avLst/>
              </a:pr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îṡḻïḍè">
                <a:extLst>
                  <a:ext uri="{FF2B5EF4-FFF2-40B4-BE49-F238E27FC236}">
                    <a16:creationId xmlns:a16="http://schemas.microsoft.com/office/drawing/2014/main" id="{27AE0B5B-7B6D-4ACC-98E4-43FEE64CF6CF}"/>
                  </a:ext>
                </a:extLst>
              </p:cNvPr>
              <p:cNvSpPr/>
              <p:nvPr/>
            </p:nvSpPr>
            <p:spPr>
              <a:xfrm>
                <a:off x="2292285" y="1448594"/>
                <a:ext cx="511301" cy="687386"/>
              </a:xfrm>
              <a:custGeom>
                <a:avLst/>
                <a:gdLst>
                  <a:gd name="T0" fmla="*/ 2721 w 4881"/>
                  <a:gd name="T1" fmla="*/ 28 h 6573"/>
                  <a:gd name="T2" fmla="*/ 2828 w 4881"/>
                  <a:gd name="T3" fmla="*/ 377 h 6573"/>
                  <a:gd name="T4" fmla="*/ 4525 w 4881"/>
                  <a:gd name="T5" fmla="*/ 1512 h 6573"/>
                  <a:gd name="T6" fmla="*/ 3391 w 4881"/>
                  <a:gd name="T7" fmla="*/ 852 h 6573"/>
                  <a:gd name="T8" fmla="*/ 2828 w 4881"/>
                  <a:gd name="T9" fmla="*/ 1140 h 6573"/>
                  <a:gd name="T10" fmla="*/ 1812 w 4881"/>
                  <a:gd name="T11" fmla="*/ 676 h 6573"/>
                  <a:gd name="T12" fmla="*/ 3063 w 4881"/>
                  <a:gd name="T13" fmla="*/ 5897 h 6573"/>
                  <a:gd name="T14" fmla="*/ 2047 w 4881"/>
                  <a:gd name="T15" fmla="*/ 5433 h 6573"/>
                  <a:gd name="T16" fmla="*/ 1484 w 4881"/>
                  <a:gd name="T17" fmla="*/ 5721 h 6573"/>
                  <a:gd name="T18" fmla="*/ 349 w 4881"/>
                  <a:gd name="T19" fmla="*/ 5061 h 6573"/>
                  <a:gd name="T20" fmla="*/ 2047 w 4881"/>
                  <a:gd name="T21" fmla="*/ 6196 h 6573"/>
                  <a:gd name="T22" fmla="*/ 2153 w 4881"/>
                  <a:gd name="T23" fmla="*/ 6545 h 6573"/>
                  <a:gd name="T24" fmla="*/ 3063 w 4881"/>
                  <a:gd name="T25" fmla="*/ 5897 h 6573"/>
                  <a:gd name="T26" fmla="*/ 3531 w 4881"/>
                  <a:gd name="T27" fmla="*/ 3265 h 6573"/>
                  <a:gd name="T28" fmla="*/ 4045 w 4881"/>
                  <a:gd name="T29" fmla="*/ 3265 h 6573"/>
                  <a:gd name="T30" fmla="*/ 1092 w 4881"/>
                  <a:gd name="T31" fmla="*/ 3008 h 6573"/>
                  <a:gd name="T32" fmla="*/ 1092 w 4881"/>
                  <a:gd name="T33" fmla="*/ 3523 h 6573"/>
                  <a:gd name="T34" fmla="*/ 1092 w 4881"/>
                  <a:gd name="T35" fmla="*/ 3008 h 6573"/>
                  <a:gd name="T36" fmla="*/ 4881 w 4881"/>
                  <a:gd name="T37" fmla="*/ 4353 h 6573"/>
                  <a:gd name="T38" fmla="*/ 423 w 4881"/>
                  <a:gd name="T39" fmla="*/ 4776 h 6573"/>
                  <a:gd name="T40" fmla="*/ 0 w 4881"/>
                  <a:gd name="T41" fmla="*/ 2177 h 6573"/>
                  <a:gd name="T42" fmla="*/ 4459 w 4881"/>
                  <a:gd name="T43" fmla="*/ 1755 h 6573"/>
                  <a:gd name="T44" fmla="*/ 4520 w 4881"/>
                  <a:gd name="T45" fmla="*/ 2635 h 6573"/>
                  <a:gd name="T46" fmla="*/ 3987 w 4881"/>
                  <a:gd name="T47" fmla="*/ 2220 h 6573"/>
                  <a:gd name="T48" fmla="*/ 856 w 4881"/>
                  <a:gd name="T49" fmla="*/ 2116 h 6573"/>
                  <a:gd name="T50" fmla="*/ 436 w 4881"/>
                  <a:gd name="T51" fmla="*/ 2623 h 6573"/>
                  <a:gd name="T52" fmla="*/ 361 w 4881"/>
                  <a:gd name="T53" fmla="*/ 3916 h 6573"/>
                  <a:gd name="T54" fmla="*/ 864 w 4881"/>
                  <a:gd name="T55" fmla="*/ 4337 h 6573"/>
                  <a:gd name="T56" fmla="*/ 3988 w 4881"/>
                  <a:gd name="T57" fmla="*/ 4416 h 6573"/>
                  <a:gd name="T58" fmla="*/ 4412 w 4881"/>
                  <a:gd name="T59" fmla="*/ 3935 h 6573"/>
                  <a:gd name="T60" fmla="*/ 4517 w 4881"/>
                  <a:gd name="T61" fmla="*/ 2635 h 6573"/>
                  <a:gd name="T62" fmla="*/ 3367 w 4881"/>
                  <a:gd name="T63" fmla="*/ 3265 h 6573"/>
                  <a:gd name="T64" fmla="*/ 1513 w 4881"/>
                  <a:gd name="T65" fmla="*/ 3265 h 6573"/>
                  <a:gd name="T66" fmla="*/ 3367 w 4881"/>
                  <a:gd name="T67" fmla="*/ 3265 h 6573"/>
                  <a:gd name="T68" fmla="*/ 2440 w 4881"/>
                  <a:gd name="T69" fmla="*/ 2729 h 6573"/>
                  <a:gd name="T70" fmla="*/ 2440 w 4881"/>
                  <a:gd name="T71" fmla="*/ 3801 h 6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881" h="6573">
                    <a:moveTo>
                      <a:pt x="1812" y="553"/>
                    </a:moveTo>
                    <a:lnTo>
                      <a:pt x="2721" y="28"/>
                    </a:lnTo>
                    <a:cubicBezTo>
                      <a:pt x="2769" y="0"/>
                      <a:pt x="2828" y="35"/>
                      <a:pt x="2828" y="89"/>
                    </a:cubicBezTo>
                    <a:lnTo>
                      <a:pt x="2828" y="377"/>
                    </a:lnTo>
                    <a:lnTo>
                      <a:pt x="3391" y="377"/>
                    </a:lnTo>
                    <a:cubicBezTo>
                      <a:pt x="4016" y="377"/>
                      <a:pt x="4525" y="887"/>
                      <a:pt x="4525" y="1512"/>
                    </a:cubicBezTo>
                    <a:lnTo>
                      <a:pt x="4051" y="1512"/>
                    </a:lnTo>
                    <a:cubicBezTo>
                      <a:pt x="4051" y="1148"/>
                      <a:pt x="3755" y="852"/>
                      <a:pt x="3391" y="852"/>
                    </a:cubicBezTo>
                    <a:lnTo>
                      <a:pt x="2828" y="852"/>
                    </a:lnTo>
                    <a:lnTo>
                      <a:pt x="2828" y="1140"/>
                    </a:lnTo>
                    <a:cubicBezTo>
                      <a:pt x="2828" y="1195"/>
                      <a:pt x="2769" y="1229"/>
                      <a:pt x="2721" y="1201"/>
                    </a:cubicBezTo>
                    <a:lnTo>
                      <a:pt x="1812" y="676"/>
                    </a:lnTo>
                    <a:cubicBezTo>
                      <a:pt x="1765" y="649"/>
                      <a:pt x="1765" y="580"/>
                      <a:pt x="1812" y="553"/>
                    </a:cubicBezTo>
                    <a:close/>
                    <a:moveTo>
                      <a:pt x="3063" y="5897"/>
                    </a:moveTo>
                    <a:lnTo>
                      <a:pt x="2153" y="5372"/>
                    </a:lnTo>
                    <a:cubicBezTo>
                      <a:pt x="2105" y="5344"/>
                      <a:pt x="2047" y="5379"/>
                      <a:pt x="2047" y="5433"/>
                    </a:cubicBezTo>
                    <a:lnTo>
                      <a:pt x="2047" y="5721"/>
                    </a:lnTo>
                    <a:lnTo>
                      <a:pt x="1484" y="5721"/>
                    </a:lnTo>
                    <a:cubicBezTo>
                      <a:pt x="1120" y="5721"/>
                      <a:pt x="824" y="5425"/>
                      <a:pt x="824" y="5061"/>
                    </a:cubicBezTo>
                    <a:lnTo>
                      <a:pt x="349" y="5061"/>
                    </a:lnTo>
                    <a:cubicBezTo>
                      <a:pt x="349" y="5687"/>
                      <a:pt x="859" y="6196"/>
                      <a:pt x="1484" y="6196"/>
                    </a:cubicBezTo>
                    <a:lnTo>
                      <a:pt x="2047" y="6196"/>
                    </a:lnTo>
                    <a:lnTo>
                      <a:pt x="2047" y="6484"/>
                    </a:lnTo>
                    <a:cubicBezTo>
                      <a:pt x="2047" y="6539"/>
                      <a:pt x="2105" y="6573"/>
                      <a:pt x="2153" y="6545"/>
                    </a:cubicBezTo>
                    <a:lnTo>
                      <a:pt x="3063" y="6020"/>
                    </a:lnTo>
                    <a:cubicBezTo>
                      <a:pt x="3109" y="5993"/>
                      <a:pt x="3109" y="5924"/>
                      <a:pt x="3063" y="5897"/>
                    </a:cubicBezTo>
                    <a:close/>
                    <a:moveTo>
                      <a:pt x="3788" y="3008"/>
                    </a:moveTo>
                    <a:cubicBezTo>
                      <a:pt x="3647" y="3008"/>
                      <a:pt x="3531" y="3123"/>
                      <a:pt x="3531" y="3265"/>
                    </a:cubicBezTo>
                    <a:cubicBezTo>
                      <a:pt x="3531" y="3407"/>
                      <a:pt x="3645" y="3523"/>
                      <a:pt x="3788" y="3523"/>
                    </a:cubicBezTo>
                    <a:cubicBezTo>
                      <a:pt x="3929" y="3523"/>
                      <a:pt x="4045" y="3408"/>
                      <a:pt x="4045" y="3265"/>
                    </a:cubicBezTo>
                    <a:cubicBezTo>
                      <a:pt x="4045" y="3123"/>
                      <a:pt x="3929" y="3008"/>
                      <a:pt x="3788" y="3008"/>
                    </a:cubicBezTo>
                    <a:close/>
                    <a:moveTo>
                      <a:pt x="1092" y="3008"/>
                    </a:moveTo>
                    <a:cubicBezTo>
                      <a:pt x="951" y="3008"/>
                      <a:pt x="835" y="3123"/>
                      <a:pt x="835" y="3265"/>
                    </a:cubicBezTo>
                    <a:cubicBezTo>
                      <a:pt x="835" y="3407"/>
                      <a:pt x="949" y="3523"/>
                      <a:pt x="1092" y="3523"/>
                    </a:cubicBezTo>
                    <a:cubicBezTo>
                      <a:pt x="1233" y="3523"/>
                      <a:pt x="1349" y="3408"/>
                      <a:pt x="1349" y="3265"/>
                    </a:cubicBezTo>
                    <a:cubicBezTo>
                      <a:pt x="1349" y="3123"/>
                      <a:pt x="1233" y="3008"/>
                      <a:pt x="1092" y="3008"/>
                    </a:cubicBezTo>
                    <a:close/>
                    <a:moveTo>
                      <a:pt x="4881" y="2177"/>
                    </a:moveTo>
                    <a:lnTo>
                      <a:pt x="4881" y="4353"/>
                    </a:lnTo>
                    <a:cubicBezTo>
                      <a:pt x="4881" y="4587"/>
                      <a:pt x="4692" y="4776"/>
                      <a:pt x="4459" y="4776"/>
                    </a:cubicBezTo>
                    <a:lnTo>
                      <a:pt x="423" y="4776"/>
                    </a:lnTo>
                    <a:cubicBezTo>
                      <a:pt x="189" y="4776"/>
                      <a:pt x="0" y="4587"/>
                      <a:pt x="0" y="4353"/>
                    </a:cubicBezTo>
                    <a:lnTo>
                      <a:pt x="0" y="2177"/>
                    </a:lnTo>
                    <a:cubicBezTo>
                      <a:pt x="0" y="1944"/>
                      <a:pt x="189" y="1755"/>
                      <a:pt x="423" y="1755"/>
                    </a:cubicBezTo>
                    <a:lnTo>
                      <a:pt x="4459" y="1755"/>
                    </a:lnTo>
                    <a:cubicBezTo>
                      <a:pt x="4691" y="1753"/>
                      <a:pt x="4881" y="1944"/>
                      <a:pt x="4881" y="2177"/>
                    </a:cubicBezTo>
                    <a:close/>
                    <a:moveTo>
                      <a:pt x="4520" y="2635"/>
                    </a:moveTo>
                    <a:cubicBezTo>
                      <a:pt x="4487" y="2643"/>
                      <a:pt x="4451" y="2648"/>
                      <a:pt x="4415" y="2648"/>
                    </a:cubicBezTo>
                    <a:cubicBezTo>
                      <a:pt x="4179" y="2648"/>
                      <a:pt x="3987" y="2456"/>
                      <a:pt x="3987" y="2220"/>
                    </a:cubicBezTo>
                    <a:cubicBezTo>
                      <a:pt x="3987" y="2184"/>
                      <a:pt x="3991" y="2149"/>
                      <a:pt x="4000" y="2116"/>
                    </a:cubicBezTo>
                    <a:lnTo>
                      <a:pt x="856" y="2116"/>
                    </a:lnTo>
                    <a:cubicBezTo>
                      <a:pt x="861" y="2141"/>
                      <a:pt x="864" y="2168"/>
                      <a:pt x="864" y="2195"/>
                    </a:cubicBezTo>
                    <a:cubicBezTo>
                      <a:pt x="864" y="2431"/>
                      <a:pt x="672" y="2623"/>
                      <a:pt x="436" y="2623"/>
                    </a:cubicBezTo>
                    <a:cubicBezTo>
                      <a:pt x="411" y="2623"/>
                      <a:pt x="385" y="2620"/>
                      <a:pt x="361" y="2616"/>
                    </a:cubicBezTo>
                    <a:lnTo>
                      <a:pt x="361" y="3916"/>
                    </a:lnTo>
                    <a:cubicBezTo>
                      <a:pt x="385" y="3912"/>
                      <a:pt x="411" y="3909"/>
                      <a:pt x="436" y="3909"/>
                    </a:cubicBezTo>
                    <a:cubicBezTo>
                      <a:pt x="672" y="3909"/>
                      <a:pt x="864" y="4101"/>
                      <a:pt x="864" y="4337"/>
                    </a:cubicBezTo>
                    <a:cubicBezTo>
                      <a:pt x="864" y="4364"/>
                      <a:pt x="861" y="4391"/>
                      <a:pt x="856" y="4416"/>
                    </a:cubicBezTo>
                    <a:lnTo>
                      <a:pt x="3988" y="4416"/>
                    </a:lnTo>
                    <a:cubicBezTo>
                      <a:pt x="3985" y="4399"/>
                      <a:pt x="3984" y="4381"/>
                      <a:pt x="3984" y="4363"/>
                    </a:cubicBezTo>
                    <a:cubicBezTo>
                      <a:pt x="3984" y="4127"/>
                      <a:pt x="4176" y="3935"/>
                      <a:pt x="4412" y="3935"/>
                    </a:cubicBezTo>
                    <a:cubicBezTo>
                      <a:pt x="4448" y="3935"/>
                      <a:pt x="4484" y="3940"/>
                      <a:pt x="4517" y="3948"/>
                    </a:cubicBezTo>
                    <a:lnTo>
                      <a:pt x="4517" y="2635"/>
                    </a:lnTo>
                    <a:lnTo>
                      <a:pt x="4520" y="2635"/>
                    </a:lnTo>
                    <a:close/>
                    <a:moveTo>
                      <a:pt x="3367" y="3265"/>
                    </a:moveTo>
                    <a:cubicBezTo>
                      <a:pt x="3367" y="3777"/>
                      <a:pt x="2952" y="4192"/>
                      <a:pt x="2440" y="4192"/>
                    </a:cubicBezTo>
                    <a:cubicBezTo>
                      <a:pt x="1928" y="4192"/>
                      <a:pt x="1513" y="3777"/>
                      <a:pt x="1513" y="3265"/>
                    </a:cubicBezTo>
                    <a:cubicBezTo>
                      <a:pt x="1513" y="2753"/>
                      <a:pt x="1928" y="2339"/>
                      <a:pt x="2440" y="2339"/>
                    </a:cubicBezTo>
                    <a:cubicBezTo>
                      <a:pt x="2952" y="2339"/>
                      <a:pt x="3367" y="2753"/>
                      <a:pt x="3367" y="3265"/>
                    </a:cubicBezTo>
                    <a:close/>
                    <a:moveTo>
                      <a:pt x="2976" y="3265"/>
                    </a:moveTo>
                    <a:cubicBezTo>
                      <a:pt x="2976" y="2969"/>
                      <a:pt x="2735" y="2729"/>
                      <a:pt x="2440" y="2729"/>
                    </a:cubicBezTo>
                    <a:cubicBezTo>
                      <a:pt x="2144" y="2729"/>
                      <a:pt x="1904" y="2971"/>
                      <a:pt x="1904" y="3265"/>
                    </a:cubicBezTo>
                    <a:cubicBezTo>
                      <a:pt x="1904" y="3561"/>
                      <a:pt x="2145" y="3801"/>
                      <a:pt x="2440" y="3801"/>
                    </a:cubicBezTo>
                    <a:cubicBezTo>
                      <a:pt x="2736" y="3801"/>
                      <a:pt x="2976" y="3561"/>
                      <a:pt x="2976" y="3265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ísļîḑê">
              <a:extLst>
                <a:ext uri="{FF2B5EF4-FFF2-40B4-BE49-F238E27FC236}">
                  <a16:creationId xmlns:a16="http://schemas.microsoft.com/office/drawing/2014/main" id="{9938A142-5406-490F-9B30-9E6350E5EC3A}"/>
                </a:ext>
              </a:extLst>
            </p:cNvPr>
            <p:cNvGrpSpPr/>
            <p:nvPr/>
          </p:nvGrpSpPr>
          <p:grpSpPr>
            <a:xfrm>
              <a:off x="1237059" y="2808286"/>
              <a:ext cx="2533650" cy="1841676"/>
              <a:chOff x="1281111" y="2867816"/>
              <a:chExt cx="2533650" cy="1841676"/>
            </a:xfrm>
          </p:grpSpPr>
          <p:sp>
            <p:nvSpPr>
              <p:cNvPr id="25" name="íŝlïḍé">
                <a:extLst>
                  <a:ext uri="{FF2B5EF4-FFF2-40B4-BE49-F238E27FC236}">
                    <a16:creationId xmlns:a16="http://schemas.microsoft.com/office/drawing/2014/main" id="{54DAE534-AEAB-4D35-8895-D3AD61ED675A}"/>
                  </a:ext>
                </a:extLst>
              </p:cNvPr>
              <p:cNvSpPr txBox="1"/>
              <p:nvPr/>
            </p:nvSpPr>
            <p:spPr bwMode="auto">
              <a:xfrm>
                <a:off x="1281111" y="2867816"/>
                <a:ext cx="253365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此处输入标题</a:t>
                </a:r>
                <a:endParaRPr lang="en-US" altLang="zh-CN" sz="2000" b="1" dirty="0"/>
              </a:p>
            </p:txBody>
          </p:sp>
          <p:sp>
            <p:nvSpPr>
              <p:cNvPr id="26" name="îṣ1îde">
                <a:extLst>
                  <a:ext uri="{FF2B5EF4-FFF2-40B4-BE49-F238E27FC236}">
                    <a16:creationId xmlns:a16="http://schemas.microsoft.com/office/drawing/2014/main" id="{FC178AFD-9D9E-4266-BD7D-7B8FA1E65DCA}"/>
                  </a:ext>
                </a:extLst>
              </p:cNvPr>
              <p:cNvSpPr/>
              <p:nvPr/>
            </p:nvSpPr>
            <p:spPr bwMode="auto">
              <a:xfrm>
                <a:off x="1281111" y="3414348"/>
                <a:ext cx="2533650" cy="647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</p:txBody>
          </p:sp>
          <p:sp>
            <p:nvSpPr>
              <p:cNvPr id="27" name="işliḓe">
                <a:extLst>
                  <a:ext uri="{FF2B5EF4-FFF2-40B4-BE49-F238E27FC236}">
                    <a16:creationId xmlns:a16="http://schemas.microsoft.com/office/drawing/2014/main" id="{FC178AFD-9D9E-4266-BD7D-7B8FA1E65DCA}"/>
                  </a:ext>
                </a:extLst>
              </p:cNvPr>
              <p:cNvSpPr/>
              <p:nvPr/>
            </p:nvSpPr>
            <p:spPr bwMode="auto">
              <a:xfrm>
                <a:off x="1281111" y="4061699"/>
                <a:ext cx="2533650" cy="647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</p:txBody>
          </p:sp>
        </p:grpSp>
        <p:grpSp>
          <p:nvGrpSpPr>
            <p:cNvPr id="8" name="ïṧlíďè">
              <a:extLst>
                <a:ext uri="{FF2B5EF4-FFF2-40B4-BE49-F238E27FC236}">
                  <a16:creationId xmlns:a16="http://schemas.microsoft.com/office/drawing/2014/main" id="{FF9C69A5-685D-4675-9B29-C7E90001F2C8}"/>
                </a:ext>
              </a:extLst>
            </p:cNvPr>
            <p:cNvGrpSpPr/>
            <p:nvPr/>
          </p:nvGrpSpPr>
          <p:grpSpPr>
            <a:xfrm>
              <a:off x="5457032" y="1142999"/>
              <a:ext cx="1277938" cy="1463675"/>
              <a:chOff x="5501084" y="1130300"/>
              <a:chExt cx="1277938" cy="1463675"/>
            </a:xfrm>
          </p:grpSpPr>
          <p:sp>
            <p:nvSpPr>
              <p:cNvPr id="22" name="î$1iḓê">
                <a:extLst>
                  <a:ext uri="{FF2B5EF4-FFF2-40B4-BE49-F238E27FC236}">
                    <a16:creationId xmlns:a16="http://schemas.microsoft.com/office/drawing/2014/main" id="{07BBD4C9-068C-442A-9849-CB754312DF9C}"/>
                  </a:ext>
                </a:extLst>
              </p:cNvPr>
              <p:cNvSpPr/>
              <p:nvPr/>
            </p:nvSpPr>
            <p:spPr bwMode="auto">
              <a:xfrm>
                <a:off x="5501084" y="1130300"/>
                <a:ext cx="1277938" cy="1463675"/>
              </a:xfrm>
              <a:custGeom>
                <a:avLst/>
                <a:gdLst>
                  <a:gd name="T0" fmla="*/ 11023 w 13408"/>
                  <a:gd name="T1" fmla="*/ 2385 h 15341"/>
                  <a:gd name="T2" fmla="*/ 11023 w 13408"/>
                  <a:gd name="T3" fmla="*/ 11022 h 15341"/>
                  <a:gd name="T4" fmla="*/ 6704 w 13408"/>
                  <a:gd name="T5" fmla="*/ 15341 h 15341"/>
                  <a:gd name="T6" fmla="*/ 2386 w 13408"/>
                  <a:gd name="T7" fmla="*/ 11022 h 15341"/>
                  <a:gd name="T8" fmla="*/ 2386 w 13408"/>
                  <a:gd name="T9" fmla="*/ 2385 h 15341"/>
                  <a:gd name="T10" fmla="*/ 11023 w 13408"/>
                  <a:gd name="T11" fmla="*/ 2385 h 15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08" h="15341">
                    <a:moveTo>
                      <a:pt x="11023" y="2385"/>
                    </a:moveTo>
                    <a:cubicBezTo>
                      <a:pt x="13408" y="4770"/>
                      <a:pt x="13408" y="8637"/>
                      <a:pt x="11023" y="11022"/>
                    </a:cubicBezTo>
                    <a:cubicBezTo>
                      <a:pt x="9584" y="12462"/>
                      <a:pt x="8144" y="13902"/>
                      <a:pt x="6704" y="15341"/>
                    </a:cubicBezTo>
                    <a:cubicBezTo>
                      <a:pt x="5265" y="13902"/>
                      <a:pt x="3825" y="12462"/>
                      <a:pt x="2386" y="11022"/>
                    </a:cubicBezTo>
                    <a:cubicBezTo>
                      <a:pt x="0" y="8637"/>
                      <a:pt x="0" y="4770"/>
                      <a:pt x="2386" y="2385"/>
                    </a:cubicBezTo>
                    <a:cubicBezTo>
                      <a:pt x="4771" y="0"/>
                      <a:pt x="8638" y="0"/>
                      <a:pt x="11023" y="2385"/>
                    </a:cubicBezTo>
                  </a:path>
                </a:pathLst>
              </a:custGeom>
              <a:solidFill>
                <a:schemeClr val="bg1"/>
              </a:solidFill>
              <a:ln w="15875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zh-CN" altLang="en-US"/>
              </a:p>
            </p:txBody>
          </p:sp>
          <p:sp>
            <p:nvSpPr>
              <p:cNvPr id="23" name="îṥḷiḍê">
                <a:extLst>
                  <a:ext uri="{FF2B5EF4-FFF2-40B4-BE49-F238E27FC236}">
                    <a16:creationId xmlns:a16="http://schemas.microsoft.com/office/drawing/2014/main" id="{AC39790C-A960-44F2-990D-42E71F6E1704}"/>
                  </a:ext>
                </a:extLst>
              </p:cNvPr>
              <p:cNvSpPr/>
              <p:nvPr/>
            </p:nvSpPr>
            <p:spPr>
              <a:xfrm>
                <a:off x="5663803" y="1316037"/>
                <a:ext cx="952500" cy="952500"/>
              </a:xfrm>
              <a:prstGeom prst="ellipse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ïs1íḓè">
                <a:extLst>
                  <a:ext uri="{FF2B5EF4-FFF2-40B4-BE49-F238E27FC236}">
                    <a16:creationId xmlns:a16="http://schemas.microsoft.com/office/drawing/2014/main" id="{0529A458-361B-4D8F-9FE3-2B2664A0290F}"/>
                  </a:ext>
                </a:extLst>
              </p:cNvPr>
              <p:cNvSpPr/>
              <p:nvPr/>
            </p:nvSpPr>
            <p:spPr>
              <a:xfrm>
                <a:off x="5842249" y="1517649"/>
                <a:ext cx="595608" cy="549276"/>
              </a:xfrm>
              <a:custGeom>
                <a:avLst/>
                <a:gdLst>
                  <a:gd name="connsiteX0" fmla="*/ 392435 w 609156"/>
                  <a:gd name="connsiteY0" fmla="*/ 452324 h 561771"/>
                  <a:gd name="connsiteX1" fmla="*/ 427863 w 609156"/>
                  <a:gd name="connsiteY1" fmla="*/ 452324 h 561771"/>
                  <a:gd name="connsiteX2" fmla="*/ 435435 w 609156"/>
                  <a:gd name="connsiteY2" fmla="*/ 459885 h 561771"/>
                  <a:gd name="connsiteX3" fmla="*/ 435435 w 609156"/>
                  <a:gd name="connsiteY3" fmla="*/ 474634 h 561771"/>
                  <a:gd name="connsiteX4" fmla="*/ 435435 w 609156"/>
                  <a:gd name="connsiteY4" fmla="*/ 539321 h 561771"/>
                  <a:gd name="connsiteX5" fmla="*/ 435435 w 609156"/>
                  <a:gd name="connsiteY5" fmla="*/ 553976 h 561771"/>
                  <a:gd name="connsiteX6" fmla="*/ 427863 w 609156"/>
                  <a:gd name="connsiteY6" fmla="*/ 561630 h 561771"/>
                  <a:gd name="connsiteX7" fmla="*/ 392435 w 609156"/>
                  <a:gd name="connsiteY7" fmla="*/ 561630 h 561771"/>
                  <a:gd name="connsiteX8" fmla="*/ 384863 w 609156"/>
                  <a:gd name="connsiteY8" fmla="*/ 553976 h 561771"/>
                  <a:gd name="connsiteX9" fmla="*/ 384863 w 609156"/>
                  <a:gd name="connsiteY9" fmla="*/ 539321 h 561771"/>
                  <a:gd name="connsiteX10" fmla="*/ 384863 w 609156"/>
                  <a:gd name="connsiteY10" fmla="*/ 474634 h 561771"/>
                  <a:gd name="connsiteX11" fmla="*/ 384863 w 609156"/>
                  <a:gd name="connsiteY11" fmla="*/ 459885 h 561771"/>
                  <a:gd name="connsiteX12" fmla="*/ 392435 w 609156"/>
                  <a:gd name="connsiteY12" fmla="*/ 452324 h 561771"/>
                  <a:gd name="connsiteX13" fmla="*/ 464152 w 609156"/>
                  <a:gd name="connsiteY13" fmla="*/ 409985 h 561771"/>
                  <a:gd name="connsiteX14" fmla="*/ 499488 w 609156"/>
                  <a:gd name="connsiteY14" fmla="*/ 409985 h 561771"/>
                  <a:gd name="connsiteX15" fmla="*/ 507153 w 609156"/>
                  <a:gd name="connsiteY15" fmla="*/ 417551 h 561771"/>
                  <a:gd name="connsiteX16" fmla="*/ 507153 w 609156"/>
                  <a:gd name="connsiteY16" fmla="*/ 474622 h 561771"/>
                  <a:gd name="connsiteX17" fmla="*/ 507153 w 609156"/>
                  <a:gd name="connsiteY17" fmla="*/ 496853 h 561771"/>
                  <a:gd name="connsiteX18" fmla="*/ 507153 w 609156"/>
                  <a:gd name="connsiteY18" fmla="*/ 553923 h 561771"/>
                  <a:gd name="connsiteX19" fmla="*/ 499488 w 609156"/>
                  <a:gd name="connsiteY19" fmla="*/ 561489 h 561771"/>
                  <a:gd name="connsiteX20" fmla="*/ 464152 w 609156"/>
                  <a:gd name="connsiteY20" fmla="*/ 561489 h 561771"/>
                  <a:gd name="connsiteX21" fmla="*/ 456487 w 609156"/>
                  <a:gd name="connsiteY21" fmla="*/ 553923 h 561771"/>
                  <a:gd name="connsiteX22" fmla="*/ 456487 w 609156"/>
                  <a:gd name="connsiteY22" fmla="*/ 496853 h 561771"/>
                  <a:gd name="connsiteX23" fmla="*/ 456487 w 609156"/>
                  <a:gd name="connsiteY23" fmla="*/ 474622 h 561771"/>
                  <a:gd name="connsiteX24" fmla="*/ 456487 w 609156"/>
                  <a:gd name="connsiteY24" fmla="*/ 417551 h 561771"/>
                  <a:gd name="connsiteX25" fmla="*/ 464152 w 609156"/>
                  <a:gd name="connsiteY25" fmla="*/ 409985 h 561771"/>
                  <a:gd name="connsiteX26" fmla="*/ 553539 w 609156"/>
                  <a:gd name="connsiteY26" fmla="*/ 277886 h 561771"/>
                  <a:gd name="connsiteX27" fmla="*/ 558399 w 609156"/>
                  <a:gd name="connsiteY27" fmla="*/ 280594 h 561771"/>
                  <a:gd name="connsiteX28" fmla="*/ 608220 w 609156"/>
                  <a:gd name="connsiteY28" fmla="*/ 360717 h 561771"/>
                  <a:gd name="connsiteX29" fmla="*/ 603359 w 609156"/>
                  <a:gd name="connsiteY29" fmla="*/ 369402 h 561771"/>
                  <a:gd name="connsiteX30" fmla="*/ 578776 w 609156"/>
                  <a:gd name="connsiteY30" fmla="*/ 369402 h 561771"/>
                  <a:gd name="connsiteX31" fmla="*/ 578776 w 609156"/>
                  <a:gd name="connsiteY31" fmla="*/ 429074 h 561771"/>
                  <a:gd name="connsiteX32" fmla="*/ 578776 w 609156"/>
                  <a:gd name="connsiteY32" fmla="*/ 432529 h 561771"/>
                  <a:gd name="connsiteX33" fmla="*/ 578776 w 609156"/>
                  <a:gd name="connsiteY33" fmla="*/ 554674 h 561771"/>
                  <a:gd name="connsiteX34" fmla="*/ 571205 w 609156"/>
                  <a:gd name="connsiteY34" fmla="*/ 561771 h 561771"/>
                  <a:gd name="connsiteX35" fmla="*/ 535779 w 609156"/>
                  <a:gd name="connsiteY35" fmla="*/ 561771 h 561771"/>
                  <a:gd name="connsiteX36" fmla="*/ 528208 w 609156"/>
                  <a:gd name="connsiteY36" fmla="*/ 554207 h 561771"/>
                  <a:gd name="connsiteX37" fmla="*/ 528208 w 609156"/>
                  <a:gd name="connsiteY37" fmla="*/ 369495 h 561771"/>
                  <a:gd name="connsiteX38" fmla="*/ 503625 w 609156"/>
                  <a:gd name="connsiteY38" fmla="*/ 369495 h 561771"/>
                  <a:gd name="connsiteX39" fmla="*/ 498764 w 609156"/>
                  <a:gd name="connsiteY39" fmla="*/ 360717 h 561771"/>
                  <a:gd name="connsiteX40" fmla="*/ 548678 w 609156"/>
                  <a:gd name="connsiteY40" fmla="*/ 280594 h 561771"/>
                  <a:gd name="connsiteX41" fmla="*/ 553539 w 609156"/>
                  <a:gd name="connsiteY41" fmla="*/ 277886 h 561771"/>
                  <a:gd name="connsiteX42" fmla="*/ 248743 w 609156"/>
                  <a:gd name="connsiteY42" fmla="*/ 0 h 561771"/>
                  <a:gd name="connsiteX43" fmla="*/ 260245 w 609156"/>
                  <a:gd name="connsiteY43" fmla="*/ 0 h 561771"/>
                  <a:gd name="connsiteX44" fmla="*/ 271654 w 609156"/>
                  <a:gd name="connsiteY44" fmla="*/ 0 h 561771"/>
                  <a:gd name="connsiteX45" fmla="*/ 368159 w 609156"/>
                  <a:gd name="connsiteY45" fmla="*/ 96367 h 561771"/>
                  <a:gd name="connsiteX46" fmla="*/ 368159 w 609156"/>
                  <a:gd name="connsiteY46" fmla="*/ 203287 h 561771"/>
                  <a:gd name="connsiteX47" fmla="*/ 346651 w 609156"/>
                  <a:gd name="connsiteY47" fmla="*/ 243440 h 561771"/>
                  <a:gd name="connsiteX48" fmla="*/ 346651 w 609156"/>
                  <a:gd name="connsiteY48" fmla="*/ 346532 h 561771"/>
                  <a:gd name="connsiteX49" fmla="*/ 349269 w 609156"/>
                  <a:gd name="connsiteY49" fmla="*/ 351014 h 561771"/>
                  <a:gd name="connsiteX50" fmla="*/ 440257 w 609156"/>
                  <a:gd name="connsiteY50" fmla="*/ 403493 h 561771"/>
                  <a:gd name="connsiteX51" fmla="*/ 436236 w 609156"/>
                  <a:gd name="connsiteY51" fmla="*/ 417687 h 561771"/>
                  <a:gd name="connsiteX52" fmla="*/ 436236 w 609156"/>
                  <a:gd name="connsiteY52" fmla="*/ 433748 h 561771"/>
                  <a:gd name="connsiteX53" fmla="*/ 427820 w 609156"/>
                  <a:gd name="connsiteY53" fmla="*/ 432441 h 561771"/>
                  <a:gd name="connsiteX54" fmla="*/ 392378 w 609156"/>
                  <a:gd name="connsiteY54" fmla="*/ 432441 h 561771"/>
                  <a:gd name="connsiteX55" fmla="*/ 364699 w 609156"/>
                  <a:gd name="connsiteY55" fmla="*/ 460081 h 561771"/>
                  <a:gd name="connsiteX56" fmla="*/ 364699 w 609156"/>
                  <a:gd name="connsiteY56" fmla="*/ 474742 h 561771"/>
                  <a:gd name="connsiteX57" fmla="*/ 364699 w 609156"/>
                  <a:gd name="connsiteY57" fmla="*/ 539454 h 561771"/>
                  <a:gd name="connsiteX58" fmla="*/ 364699 w 609156"/>
                  <a:gd name="connsiteY58" fmla="*/ 554207 h 561771"/>
                  <a:gd name="connsiteX59" fmla="*/ 365821 w 609156"/>
                  <a:gd name="connsiteY59" fmla="*/ 561771 h 561771"/>
                  <a:gd name="connsiteX60" fmla="*/ 294471 w 609156"/>
                  <a:gd name="connsiteY60" fmla="*/ 561771 h 561771"/>
                  <a:gd name="connsiteX61" fmla="*/ 272215 w 609156"/>
                  <a:gd name="connsiteY61" fmla="*/ 459521 h 561771"/>
                  <a:gd name="connsiteX62" fmla="*/ 260339 w 609156"/>
                  <a:gd name="connsiteY62" fmla="*/ 393595 h 561771"/>
                  <a:gd name="connsiteX63" fmla="*/ 248463 w 609156"/>
                  <a:gd name="connsiteY63" fmla="*/ 459521 h 561771"/>
                  <a:gd name="connsiteX64" fmla="*/ 226207 w 609156"/>
                  <a:gd name="connsiteY64" fmla="*/ 561771 h 561771"/>
                  <a:gd name="connsiteX65" fmla="*/ 0 w 609156"/>
                  <a:gd name="connsiteY65" fmla="*/ 561771 h 561771"/>
                  <a:gd name="connsiteX66" fmla="*/ 0 w 609156"/>
                  <a:gd name="connsiteY66" fmla="*/ 488468 h 561771"/>
                  <a:gd name="connsiteX67" fmla="*/ 18796 w 609156"/>
                  <a:gd name="connsiteY67" fmla="*/ 448315 h 561771"/>
                  <a:gd name="connsiteX68" fmla="*/ 171221 w 609156"/>
                  <a:gd name="connsiteY68" fmla="*/ 350734 h 561771"/>
                  <a:gd name="connsiteX69" fmla="*/ 173840 w 609156"/>
                  <a:gd name="connsiteY69" fmla="*/ 346532 h 561771"/>
                  <a:gd name="connsiteX70" fmla="*/ 173840 w 609156"/>
                  <a:gd name="connsiteY70" fmla="*/ 243440 h 561771"/>
                  <a:gd name="connsiteX71" fmla="*/ 152238 w 609156"/>
                  <a:gd name="connsiteY71" fmla="*/ 203287 h 561771"/>
                  <a:gd name="connsiteX72" fmla="*/ 152238 w 609156"/>
                  <a:gd name="connsiteY72" fmla="*/ 96367 h 561771"/>
                  <a:gd name="connsiteX73" fmla="*/ 248743 w 609156"/>
                  <a:gd name="connsiteY73" fmla="*/ 0 h 56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609156" h="561771">
                    <a:moveTo>
                      <a:pt x="392435" y="452324"/>
                    </a:moveTo>
                    <a:lnTo>
                      <a:pt x="427863" y="452324"/>
                    </a:lnTo>
                    <a:cubicBezTo>
                      <a:pt x="432070" y="452324"/>
                      <a:pt x="435529" y="455685"/>
                      <a:pt x="435435" y="459885"/>
                    </a:cubicBezTo>
                    <a:lnTo>
                      <a:pt x="435435" y="474634"/>
                    </a:lnTo>
                    <a:lnTo>
                      <a:pt x="435435" y="539321"/>
                    </a:lnTo>
                    <a:lnTo>
                      <a:pt x="435435" y="553976"/>
                    </a:lnTo>
                    <a:cubicBezTo>
                      <a:pt x="435435" y="558270"/>
                      <a:pt x="432070" y="561630"/>
                      <a:pt x="427863" y="561630"/>
                    </a:cubicBezTo>
                    <a:lnTo>
                      <a:pt x="392435" y="561630"/>
                    </a:lnTo>
                    <a:cubicBezTo>
                      <a:pt x="388228" y="561630"/>
                      <a:pt x="384863" y="558270"/>
                      <a:pt x="384863" y="553976"/>
                    </a:cubicBezTo>
                    <a:lnTo>
                      <a:pt x="384863" y="539321"/>
                    </a:lnTo>
                    <a:lnTo>
                      <a:pt x="384863" y="474634"/>
                    </a:lnTo>
                    <a:lnTo>
                      <a:pt x="384863" y="459885"/>
                    </a:lnTo>
                    <a:cubicBezTo>
                      <a:pt x="384863" y="455685"/>
                      <a:pt x="388228" y="452324"/>
                      <a:pt x="392435" y="452324"/>
                    </a:cubicBezTo>
                    <a:close/>
                    <a:moveTo>
                      <a:pt x="464152" y="409985"/>
                    </a:moveTo>
                    <a:lnTo>
                      <a:pt x="499488" y="409985"/>
                    </a:lnTo>
                    <a:cubicBezTo>
                      <a:pt x="503788" y="409985"/>
                      <a:pt x="507153" y="413348"/>
                      <a:pt x="507153" y="417551"/>
                    </a:cubicBezTo>
                    <a:lnTo>
                      <a:pt x="507153" y="474622"/>
                    </a:lnTo>
                    <a:lnTo>
                      <a:pt x="507153" y="496853"/>
                    </a:lnTo>
                    <a:lnTo>
                      <a:pt x="507153" y="553923"/>
                    </a:lnTo>
                    <a:cubicBezTo>
                      <a:pt x="507153" y="558127"/>
                      <a:pt x="503788" y="561489"/>
                      <a:pt x="499488" y="561489"/>
                    </a:cubicBezTo>
                    <a:lnTo>
                      <a:pt x="464152" y="561489"/>
                    </a:lnTo>
                    <a:cubicBezTo>
                      <a:pt x="459852" y="561489"/>
                      <a:pt x="456487" y="558127"/>
                      <a:pt x="456487" y="553923"/>
                    </a:cubicBezTo>
                    <a:lnTo>
                      <a:pt x="456487" y="496853"/>
                    </a:lnTo>
                    <a:lnTo>
                      <a:pt x="456487" y="474622"/>
                    </a:lnTo>
                    <a:lnTo>
                      <a:pt x="456487" y="417551"/>
                    </a:lnTo>
                    <a:cubicBezTo>
                      <a:pt x="456487" y="413348"/>
                      <a:pt x="459852" y="409985"/>
                      <a:pt x="464152" y="409985"/>
                    </a:cubicBezTo>
                    <a:close/>
                    <a:moveTo>
                      <a:pt x="553539" y="277886"/>
                    </a:moveTo>
                    <a:cubicBezTo>
                      <a:pt x="555408" y="277886"/>
                      <a:pt x="557277" y="278727"/>
                      <a:pt x="558399" y="280594"/>
                    </a:cubicBezTo>
                    <a:lnTo>
                      <a:pt x="608220" y="360717"/>
                    </a:lnTo>
                    <a:cubicBezTo>
                      <a:pt x="610743" y="364546"/>
                      <a:pt x="607846" y="369495"/>
                      <a:pt x="603359" y="369402"/>
                    </a:cubicBezTo>
                    <a:lnTo>
                      <a:pt x="578776" y="369402"/>
                    </a:lnTo>
                    <a:lnTo>
                      <a:pt x="578776" y="429074"/>
                    </a:lnTo>
                    <a:lnTo>
                      <a:pt x="578776" y="432529"/>
                    </a:lnTo>
                    <a:lnTo>
                      <a:pt x="578776" y="554674"/>
                    </a:lnTo>
                    <a:cubicBezTo>
                      <a:pt x="578589" y="558690"/>
                      <a:pt x="575224" y="561771"/>
                      <a:pt x="571205" y="561771"/>
                    </a:cubicBezTo>
                    <a:lnTo>
                      <a:pt x="535779" y="561771"/>
                    </a:lnTo>
                    <a:cubicBezTo>
                      <a:pt x="531573" y="561771"/>
                      <a:pt x="528208" y="558409"/>
                      <a:pt x="528208" y="554207"/>
                    </a:cubicBezTo>
                    <a:lnTo>
                      <a:pt x="528208" y="369495"/>
                    </a:lnTo>
                    <a:lnTo>
                      <a:pt x="503625" y="369495"/>
                    </a:lnTo>
                    <a:cubicBezTo>
                      <a:pt x="499138" y="369495"/>
                      <a:pt x="496427" y="364546"/>
                      <a:pt x="498764" y="360717"/>
                    </a:cubicBezTo>
                    <a:lnTo>
                      <a:pt x="548678" y="280594"/>
                    </a:lnTo>
                    <a:cubicBezTo>
                      <a:pt x="549800" y="278727"/>
                      <a:pt x="551669" y="277886"/>
                      <a:pt x="553539" y="277886"/>
                    </a:cubicBezTo>
                    <a:close/>
                    <a:moveTo>
                      <a:pt x="248743" y="0"/>
                    </a:moveTo>
                    <a:lnTo>
                      <a:pt x="260245" y="0"/>
                    </a:lnTo>
                    <a:lnTo>
                      <a:pt x="271654" y="0"/>
                    </a:lnTo>
                    <a:cubicBezTo>
                      <a:pt x="325049" y="0"/>
                      <a:pt x="368159" y="43234"/>
                      <a:pt x="368159" y="96367"/>
                    </a:cubicBezTo>
                    <a:lnTo>
                      <a:pt x="368159" y="203287"/>
                    </a:lnTo>
                    <a:cubicBezTo>
                      <a:pt x="368159" y="220002"/>
                      <a:pt x="359555" y="234849"/>
                      <a:pt x="346651" y="243440"/>
                    </a:cubicBezTo>
                    <a:lnTo>
                      <a:pt x="346651" y="346532"/>
                    </a:lnTo>
                    <a:cubicBezTo>
                      <a:pt x="346651" y="348399"/>
                      <a:pt x="347586" y="349987"/>
                      <a:pt x="349269" y="351014"/>
                    </a:cubicBezTo>
                    <a:cubicBezTo>
                      <a:pt x="359368" y="355869"/>
                      <a:pt x="396399" y="374545"/>
                      <a:pt x="440257" y="403493"/>
                    </a:cubicBezTo>
                    <a:cubicBezTo>
                      <a:pt x="437732" y="407602"/>
                      <a:pt x="436236" y="412457"/>
                      <a:pt x="436236" y="417687"/>
                    </a:cubicBezTo>
                    <a:lnTo>
                      <a:pt x="436236" y="433748"/>
                    </a:lnTo>
                    <a:cubicBezTo>
                      <a:pt x="433617" y="432908"/>
                      <a:pt x="430812" y="432441"/>
                      <a:pt x="427820" y="432441"/>
                    </a:cubicBezTo>
                    <a:lnTo>
                      <a:pt x="392378" y="432441"/>
                    </a:lnTo>
                    <a:cubicBezTo>
                      <a:pt x="377136" y="432441"/>
                      <a:pt x="364699" y="444767"/>
                      <a:pt x="364699" y="460081"/>
                    </a:cubicBezTo>
                    <a:lnTo>
                      <a:pt x="364699" y="474742"/>
                    </a:lnTo>
                    <a:lnTo>
                      <a:pt x="364699" y="539454"/>
                    </a:lnTo>
                    <a:lnTo>
                      <a:pt x="364699" y="554207"/>
                    </a:lnTo>
                    <a:cubicBezTo>
                      <a:pt x="364699" y="556822"/>
                      <a:pt x="365073" y="559250"/>
                      <a:pt x="365821" y="561771"/>
                    </a:cubicBezTo>
                    <a:lnTo>
                      <a:pt x="294471" y="561771"/>
                    </a:lnTo>
                    <a:lnTo>
                      <a:pt x="272215" y="459521"/>
                    </a:lnTo>
                    <a:cubicBezTo>
                      <a:pt x="317288" y="396676"/>
                      <a:pt x="268848" y="393688"/>
                      <a:pt x="260339" y="393595"/>
                    </a:cubicBezTo>
                    <a:cubicBezTo>
                      <a:pt x="251829" y="393688"/>
                      <a:pt x="203390" y="396676"/>
                      <a:pt x="248463" y="459521"/>
                    </a:cubicBezTo>
                    <a:lnTo>
                      <a:pt x="226207" y="561771"/>
                    </a:lnTo>
                    <a:lnTo>
                      <a:pt x="0" y="561771"/>
                    </a:lnTo>
                    <a:lnTo>
                      <a:pt x="0" y="488468"/>
                    </a:lnTo>
                    <a:cubicBezTo>
                      <a:pt x="0" y="472874"/>
                      <a:pt x="6826" y="458213"/>
                      <a:pt x="18796" y="448315"/>
                    </a:cubicBezTo>
                    <a:cubicBezTo>
                      <a:pt x="85190" y="393968"/>
                      <a:pt x="156633" y="357830"/>
                      <a:pt x="171221" y="350734"/>
                    </a:cubicBezTo>
                    <a:cubicBezTo>
                      <a:pt x="172811" y="349987"/>
                      <a:pt x="173840" y="348399"/>
                      <a:pt x="173840" y="346532"/>
                    </a:cubicBezTo>
                    <a:lnTo>
                      <a:pt x="173840" y="243440"/>
                    </a:lnTo>
                    <a:cubicBezTo>
                      <a:pt x="160841" y="234849"/>
                      <a:pt x="152238" y="220095"/>
                      <a:pt x="152238" y="203287"/>
                    </a:cubicBezTo>
                    <a:lnTo>
                      <a:pt x="152238" y="96367"/>
                    </a:lnTo>
                    <a:cubicBezTo>
                      <a:pt x="152238" y="43048"/>
                      <a:pt x="195534" y="0"/>
                      <a:pt x="24874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išļidê">
              <a:extLst>
                <a:ext uri="{FF2B5EF4-FFF2-40B4-BE49-F238E27FC236}">
                  <a16:creationId xmlns:a16="http://schemas.microsoft.com/office/drawing/2014/main" id="{B27C4DD0-5334-4E46-8ECF-243F84F9A6C5}"/>
                </a:ext>
              </a:extLst>
            </p:cNvPr>
            <p:cNvGrpSpPr/>
            <p:nvPr/>
          </p:nvGrpSpPr>
          <p:grpSpPr>
            <a:xfrm>
              <a:off x="4829176" y="2808286"/>
              <a:ext cx="2533650" cy="2489027"/>
              <a:chOff x="4873228" y="2867816"/>
              <a:chExt cx="2533650" cy="2489027"/>
            </a:xfrm>
          </p:grpSpPr>
          <p:sp>
            <p:nvSpPr>
              <p:cNvPr id="18" name="iŝ1iḓé">
                <a:extLst>
                  <a:ext uri="{FF2B5EF4-FFF2-40B4-BE49-F238E27FC236}">
                    <a16:creationId xmlns:a16="http://schemas.microsoft.com/office/drawing/2014/main" id="{1F245F04-1F7B-47B5-872C-074E96481F3A}"/>
                  </a:ext>
                </a:extLst>
              </p:cNvPr>
              <p:cNvSpPr txBox="1"/>
              <p:nvPr/>
            </p:nvSpPr>
            <p:spPr bwMode="auto">
              <a:xfrm>
                <a:off x="4873228" y="2867816"/>
                <a:ext cx="253365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此处输入标题</a:t>
                </a:r>
                <a:endParaRPr lang="en-US" altLang="zh-CN" sz="2000" b="1" dirty="0"/>
              </a:p>
            </p:txBody>
          </p:sp>
          <p:sp>
            <p:nvSpPr>
              <p:cNvPr id="19" name="isḷiďé">
                <a:extLst>
                  <a:ext uri="{FF2B5EF4-FFF2-40B4-BE49-F238E27FC236}">
                    <a16:creationId xmlns:a16="http://schemas.microsoft.com/office/drawing/2014/main" id="{FC178AFD-9D9E-4266-BD7D-7B8FA1E65DCA}"/>
                  </a:ext>
                </a:extLst>
              </p:cNvPr>
              <p:cNvSpPr/>
              <p:nvPr/>
            </p:nvSpPr>
            <p:spPr bwMode="auto">
              <a:xfrm>
                <a:off x="4873228" y="3414348"/>
                <a:ext cx="2533650" cy="647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</p:txBody>
          </p:sp>
          <p:sp>
            <p:nvSpPr>
              <p:cNvPr id="20" name="iṡļîḋè">
                <a:extLst>
                  <a:ext uri="{FF2B5EF4-FFF2-40B4-BE49-F238E27FC236}">
                    <a16:creationId xmlns:a16="http://schemas.microsoft.com/office/drawing/2014/main" id="{FC178AFD-9D9E-4266-BD7D-7B8FA1E65DCA}"/>
                  </a:ext>
                </a:extLst>
              </p:cNvPr>
              <p:cNvSpPr/>
              <p:nvPr/>
            </p:nvSpPr>
            <p:spPr bwMode="auto">
              <a:xfrm>
                <a:off x="4873228" y="4061699"/>
                <a:ext cx="2533650" cy="647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</p:txBody>
          </p:sp>
          <p:sp>
            <p:nvSpPr>
              <p:cNvPr id="21" name="í$1ídê">
                <a:extLst>
                  <a:ext uri="{FF2B5EF4-FFF2-40B4-BE49-F238E27FC236}">
                    <a16:creationId xmlns:a16="http://schemas.microsoft.com/office/drawing/2014/main" id="{FC178AFD-9D9E-4266-BD7D-7B8FA1E65DCA}"/>
                  </a:ext>
                </a:extLst>
              </p:cNvPr>
              <p:cNvSpPr/>
              <p:nvPr/>
            </p:nvSpPr>
            <p:spPr bwMode="auto">
              <a:xfrm>
                <a:off x="4873228" y="4709050"/>
                <a:ext cx="2533650" cy="647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</p:txBody>
          </p:sp>
        </p:grpSp>
        <p:grpSp>
          <p:nvGrpSpPr>
            <p:cNvPr id="10" name="isḷîḓê">
              <a:extLst>
                <a:ext uri="{FF2B5EF4-FFF2-40B4-BE49-F238E27FC236}">
                  <a16:creationId xmlns:a16="http://schemas.microsoft.com/office/drawing/2014/main" id="{12587DBC-6F7A-4A1A-8F88-3ADCE7F3A654}"/>
                </a:ext>
              </a:extLst>
            </p:cNvPr>
            <p:cNvGrpSpPr/>
            <p:nvPr/>
          </p:nvGrpSpPr>
          <p:grpSpPr>
            <a:xfrm>
              <a:off x="9049148" y="1142999"/>
              <a:ext cx="1277938" cy="1463675"/>
              <a:chOff x="9093200" y="1130300"/>
              <a:chExt cx="1277938" cy="1463675"/>
            </a:xfrm>
          </p:grpSpPr>
          <p:sp>
            <p:nvSpPr>
              <p:cNvPr id="15" name="ïṩliďê">
                <a:extLst>
                  <a:ext uri="{FF2B5EF4-FFF2-40B4-BE49-F238E27FC236}">
                    <a16:creationId xmlns:a16="http://schemas.microsoft.com/office/drawing/2014/main" id="{465CA097-EAB4-4F5C-BBC2-A5D621661383}"/>
                  </a:ext>
                </a:extLst>
              </p:cNvPr>
              <p:cNvSpPr/>
              <p:nvPr/>
            </p:nvSpPr>
            <p:spPr bwMode="auto">
              <a:xfrm>
                <a:off x="9093200" y="1130300"/>
                <a:ext cx="1277938" cy="1463675"/>
              </a:xfrm>
              <a:custGeom>
                <a:avLst/>
                <a:gdLst>
                  <a:gd name="T0" fmla="*/ 11023 w 13408"/>
                  <a:gd name="T1" fmla="*/ 2385 h 15341"/>
                  <a:gd name="T2" fmla="*/ 11023 w 13408"/>
                  <a:gd name="T3" fmla="*/ 11022 h 15341"/>
                  <a:gd name="T4" fmla="*/ 6704 w 13408"/>
                  <a:gd name="T5" fmla="*/ 15341 h 15341"/>
                  <a:gd name="T6" fmla="*/ 2386 w 13408"/>
                  <a:gd name="T7" fmla="*/ 11022 h 15341"/>
                  <a:gd name="T8" fmla="*/ 2386 w 13408"/>
                  <a:gd name="T9" fmla="*/ 2385 h 15341"/>
                  <a:gd name="T10" fmla="*/ 11023 w 13408"/>
                  <a:gd name="T11" fmla="*/ 2385 h 15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08" h="15341">
                    <a:moveTo>
                      <a:pt x="11023" y="2385"/>
                    </a:moveTo>
                    <a:cubicBezTo>
                      <a:pt x="13408" y="4770"/>
                      <a:pt x="13408" y="8637"/>
                      <a:pt x="11023" y="11022"/>
                    </a:cubicBezTo>
                    <a:cubicBezTo>
                      <a:pt x="9584" y="12462"/>
                      <a:pt x="8144" y="13902"/>
                      <a:pt x="6704" y="15341"/>
                    </a:cubicBezTo>
                    <a:cubicBezTo>
                      <a:pt x="5265" y="13902"/>
                      <a:pt x="3825" y="12462"/>
                      <a:pt x="2386" y="11022"/>
                    </a:cubicBezTo>
                    <a:cubicBezTo>
                      <a:pt x="0" y="8637"/>
                      <a:pt x="0" y="4770"/>
                      <a:pt x="2386" y="2385"/>
                    </a:cubicBezTo>
                    <a:cubicBezTo>
                      <a:pt x="4771" y="0"/>
                      <a:pt x="8638" y="0"/>
                      <a:pt x="11023" y="2385"/>
                    </a:cubicBezTo>
                  </a:path>
                </a:pathLst>
              </a:custGeom>
              <a:solidFill>
                <a:schemeClr val="bg1"/>
              </a:solidFill>
              <a:ln w="15875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zh-CN" altLang="en-US"/>
              </a:p>
            </p:txBody>
          </p:sp>
          <p:sp>
            <p:nvSpPr>
              <p:cNvPr id="16" name="ïṧliďe">
                <a:extLst>
                  <a:ext uri="{FF2B5EF4-FFF2-40B4-BE49-F238E27FC236}">
                    <a16:creationId xmlns:a16="http://schemas.microsoft.com/office/drawing/2014/main" id="{B63230EB-1602-4B96-956F-BC8B72482AB0}"/>
                  </a:ext>
                </a:extLst>
              </p:cNvPr>
              <p:cNvSpPr/>
              <p:nvPr/>
            </p:nvSpPr>
            <p:spPr>
              <a:xfrm>
                <a:off x="9255919" y="1316037"/>
                <a:ext cx="952500" cy="952500"/>
              </a:xfrm>
              <a:prstGeom prst="ellipse">
                <a:avLst/>
              </a:pr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iṩľîďé">
                <a:extLst>
                  <a:ext uri="{FF2B5EF4-FFF2-40B4-BE49-F238E27FC236}">
                    <a16:creationId xmlns:a16="http://schemas.microsoft.com/office/drawing/2014/main" id="{794AD9B1-E37B-4CB3-B6FE-16D244D2CE54}"/>
                  </a:ext>
                </a:extLst>
              </p:cNvPr>
              <p:cNvSpPr/>
              <p:nvPr/>
            </p:nvSpPr>
            <p:spPr>
              <a:xfrm>
                <a:off x="9451723" y="1498601"/>
                <a:ext cx="560892" cy="587374"/>
              </a:xfrm>
              <a:custGeom>
                <a:avLst/>
                <a:gdLst>
                  <a:gd name="connsiteX0" fmla="*/ 446809 w 560501"/>
                  <a:gd name="connsiteY0" fmla="*/ 409068 h 586963"/>
                  <a:gd name="connsiteX1" fmla="*/ 454547 w 560501"/>
                  <a:gd name="connsiteY1" fmla="*/ 416800 h 586963"/>
                  <a:gd name="connsiteX2" fmla="*/ 454547 w 560501"/>
                  <a:gd name="connsiteY2" fmla="*/ 423021 h 586963"/>
                  <a:gd name="connsiteX3" fmla="*/ 469046 w 560501"/>
                  <a:gd name="connsiteY3" fmla="*/ 425065 h 586963"/>
                  <a:gd name="connsiteX4" fmla="*/ 475539 w 560501"/>
                  <a:gd name="connsiteY4" fmla="*/ 436174 h 586963"/>
                  <a:gd name="connsiteX5" fmla="*/ 475361 w 560501"/>
                  <a:gd name="connsiteY5" fmla="*/ 436797 h 586963"/>
                  <a:gd name="connsiteX6" fmla="*/ 471269 w 560501"/>
                  <a:gd name="connsiteY6" fmla="*/ 442129 h 586963"/>
                  <a:gd name="connsiteX7" fmla="*/ 464510 w 560501"/>
                  <a:gd name="connsiteY7" fmla="*/ 442929 h 586963"/>
                  <a:gd name="connsiteX8" fmla="*/ 450100 w 560501"/>
                  <a:gd name="connsiteY8" fmla="*/ 440796 h 586963"/>
                  <a:gd name="connsiteX9" fmla="*/ 436491 w 560501"/>
                  <a:gd name="connsiteY9" fmla="*/ 449683 h 586963"/>
                  <a:gd name="connsiteX10" fmla="*/ 455526 w 560501"/>
                  <a:gd name="connsiteY10" fmla="*/ 463281 h 586963"/>
                  <a:gd name="connsiteX11" fmla="*/ 482032 w 560501"/>
                  <a:gd name="connsiteY11" fmla="*/ 492964 h 586963"/>
                  <a:gd name="connsiteX12" fmla="*/ 453747 w 560501"/>
                  <a:gd name="connsiteY12" fmla="*/ 522381 h 586963"/>
                  <a:gd name="connsiteX13" fmla="*/ 453747 w 560501"/>
                  <a:gd name="connsiteY13" fmla="*/ 530735 h 586963"/>
                  <a:gd name="connsiteX14" fmla="*/ 446009 w 560501"/>
                  <a:gd name="connsiteY14" fmla="*/ 538556 h 586963"/>
                  <a:gd name="connsiteX15" fmla="*/ 438270 w 560501"/>
                  <a:gd name="connsiteY15" fmla="*/ 530735 h 586963"/>
                  <a:gd name="connsiteX16" fmla="*/ 438270 w 560501"/>
                  <a:gd name="connsiteY16" fmla="*/ 523448 h 586963"/>
                  <a:gd name="connsiteX17" fmla="*/ 420036 w 560501"/>
                  <a:gd name="connsiteY17" fmla="*/ 520337 h 586963"/>
                  <a:gd name="connsiteX18" fmla="*/ 413365 w 560501"/>
                  <a:gd name="connsiteY18" fmla="*/ 508339 h 586963"/>
                  <a:gd name="connsiteX19" fmla="*/ 413543 w 560501"/>
                  <a:gd name="connsiteY19" fmla="*/ 507806 h 586963"/>
                  <a:gd name="connsiteX20" fmla="*/ 417724 w 560501"/>
                  <a:gd name="connsiteY20" fmla="*/ 502385 h 586963"/>
                  <a:gd name="connsiteX21" fmla="*/ 424572 w 560501"/>
                  <a:gd name="connsiteY21" fmla="*/ 501852 h 586963"/>
                  <a:gd name="connsiteX22" fmla="*/ 442362 w 560501"/>
                  <a:gd name="connsiteY22" fmla="*/ 505051 h 586963"/>
                  <a:gd name="connsiteX23" fmla="*/ 457572 w 560501"/>
                  <a:gd name="connsiteY23" fmla="*/ 495186 h 586963"/>
                  <a:gd name="connsiteX24" fmla="*/ 440761 w 560501"/>
                  <a:gd name="connsiteY24" fmla="*/ 481411 h 586963"/>
                  <a:gd name="connsiteX25" fmla="*/ 412209 w 560501"/>
                  <a:gd name="connsiteY25" fmla="*/ 452349 h 586963"/>
                  <a:gd name="connsiteX26" fmla="*/ 438982 w 560501"/>
                  <a:gd name="connsiteY26" fmla="*/ 424088 h 586963"/>
                  <a:gd name="connsiteX27" fmla="*/ 438982 w 560501"/>
                  <a:gd name="connsiteY27" fmla="*/ 416800 h 586963"/>
                  <a:gd name="connsiteX28" fmla="*/ 446809 w 560501"/>
                  <a:gd name="connsiteY28" fmla="*/ 409068 h 586963"/>
                  <a:gd name="connsiteX29" fmla="*/ 447093 w 560501"/>
                  <a:gd name="connsiteY29" fmla="*/ 399133 h 586963"/>
                  <a:gd name="connsiteX30" fmla="*/ 372407 w 560501"/>
                  <a:gd name="connsiteY30" fmla="*/ 473767 h 586963"/>
                  <a:gd name="connsiteX31" fmla="*/ 447093 w 560501"/>
                  <a:gd name="connsiteY31" fmla="*/ 548402 h 586963"/>
                  <a:gd name="connsiteX32" fmla="*/ 521867 w 560501"/>
                  <a:gd name="connsiteY32" fmla="*/ 473767 h 586963"/>
                  <a:gd name="connsiteX33" fmla="*/ 447093 w 560501"/>
                  <a:gd name="connsiteY33" fmla="*/ 399133 h 586963"/>
                  <a:gd name="connsiteX34" fmla="*/ 165311 w 560501"/>
                  <a:gd name="connsiteY34" fmla="*/ 379995 h 586963"/>
                  <a:gd name="connsiteX35" fmla="*/ 179728 w 560501"/>
                  <a:gd name="connsiteY35" fmla="*/ 392971 h 586963"/>
                  <a:gd name="connsiteX36" fmla="*/ 209808 w 560501"/>
                  <a:gd name="connsiteY36" fmla="*/ 448254 h 586963"/>
                  <a:gd name="connsiteX37" fmla="*/ 250212 w 560501"/>
                  <a:gd name="connsiteY37" fmla="*/ 465586 h 586963"/>
                  <a:gd name="connsiteX38" fmla="*/ 240778 w 560501"/>
                  <a:gd name="connsiteY38" fmla="*/ 433856 h 586963"/>
                  <a:gd name="connsiteX39" fmla="*/ 242024 w 560501"/>
                  <a:gd name="connsiteY39" fmla="*/ 427012 h 586963"/>
                  <a:gd name="connsiteX40" fmla="*/ 248966 w 560501"/>
                  <a:gd name="connsiteY40" fmla="*/ 426657 h 586963"/>
                  <a:gd name="connsiteX41" fmla="*/ 316156 w 560501"/>
                  <a:gd name="connsiteY41" fmla="*/ 473851 h 586963"/>
                  <a:gd name="connsiteX42" fmla="*/ 321407 w 560501"/>
                  <a:gd name="connsiteY42" fmla="*/ 484161 h 586963"/>
                  <a:gd name="connsiteX43" fmla="*/ 315622 w 560501"/>
                  <a:gd name="connsiteY43" fmla="*/ 494116 h 586963"/>
                  <a:gd name="connsiteX44" fmla="*/ 245584 w 560501"/>
                  <a:gd name="connsiteY44" fmla="*/ 537133 h 586963"/>
                  <a:gd name="connsiteX45" fmla="*/ 238731 w 560501"/>
                  <a:gd name="connsiteY45" fmla="*/ 536422 h 586963"/>
                  <a:gd name="connsiteX46" fmla="*/ 237841 w 560501"/>
                  <a:gd name="connsiteY46" fmla="*/ 529489 h 586963"/>
                  <a:gd name="connsiteX47" fmla="*/ 251013 w 560501"/>
                  <a:gd name="connsiteY47" fmla="*/ 495004 h 586963"/>
                  <a:gd name="connsiteX48" fmla="*/ 191653 w 560501"/>
                  <a:gd name="connsiteY48" fmla="*/ 470741 h 586963"/>
                  <a:gd name="connsiteX49" fmla="*/ 150894 w 560501"/>
                  <a:gd name="connsiteY49" fmla="*/ 395993 h 586963"/>
                  <a:gd name="connsiteX50" fmla="*/ 163798 w 560501"/>
                  <a:gd name="connsiteY50" fmla="*/ 380084 h 586963"/>
                  <a:gd name="connsiteX51" fmla="*/ 165311 w 560501"/>
                  <a:gd name="connsiteY51" fmla="*/ 379995 h 586963"/>
                  <a:gd name="connsiteX52" fmla="*/ 447093 w 560501"/>
                  <a:gd name="connsiteY52" fmla="*/ 360660 h 586963"/>
                  <a:gd name="connsiteX53" fmla="*/ 560501 w 560501"/>
                  <a:gd name="connsiteY53" fmla="*/ 473767 h 586963"/>
                  <a:gd name="connsiteX54" fmla="*/ 447093 w 560501"/>
                  <a:gd name="connsiteY54" fmla="*/ 586963 h 586963"/>
                  <a:gd name="connsiteX55" fmla="*/ 333774 w 560501"/>
                  <a:gd name="connsiteY55" fmla="*/ 473767 h 586963"/>
                  <a:gd name="connsiteX56" fmla="*/ 447093 w 560501"/>
                  <a:gd name="connsiteY56" fmla="*/ 360660 h 586963"/>
                  <a:gd name="connsiteX57" fmla="*/ 99451 w 560501"/>
                  <a:gd name="connsiteY57" fmla="*/ 239217 h 586963"/>
                  <a:gd name="connsiteX58" fmla="*/ 106128 w 560501"/>
                  <a:gd name="connsiteY58" fmla="*/ 245881 h 586963"/>
                  <a:gd name="connsiteX59" fmla="*/ 106128 w 560501"/>
                  <a:gd name="connsiteY59" fmla="*/ 251213 h 586963"/>
                  <a:gd name="connsiteX60" fmla="*/ 118502 w 560501"/>
                  <a:gd name="connsiteY60" fmla="*/ 252990 h 586963"/>
                  <a:gd name="connsiteX61" fmla="*/ 124110 w 560501"/>
                  <a:gd name="connsiteY61" fmla="*/ 262498 h 586963"/>
                  <a:gd name="connsiteX62" fmla="*/ 123932 w 560501"/>
                  <a:gd name="connsiteY62" fmla="*/ 262942 h 586963"/>
                  <a:gd name="connsiteX63" fmla="*/ 120371 w 560501"/>
                  <a:gd name="connsiteY63" fmla="*/ 267563 h 586963"/>
                  <a:gd name="connsiteX64" fmla="*/ 114674 w 560501"/>
                  <a:gd name="connsiteY64" fmla="*/ 268185 h 586963"/>
                  <a:gd name="connsiteX65" fmla="*/ 102300 w 560501"/>
                  <a:gd name="connsiteY65" fmla="*/ 266407 h 586963"/>
                  <a:gd name="connsiteX66" fmla="*/ 90639 w 560501"/>
                  <a:gd name="connsiteY66" fmla="*/ 273960 h 586963"/>
                  <a:gd name="connsiteX67" fmla="*/ 106929 w 560501"/>
                  <a:gd name="connsiteY67" fmla="*/ 285601 h 586963"/>
                  <a:gd name="connsiteX68" fmla="*/ 129629 w 560501"/>
                  <a:gd name="connsiteY68" fmla="*/ 311014 h 586963"/>
                  <a:gd name="connsiteX69" fmla="*/ 105416 w 560501"/>
                  <a:gd name="connsiteY69" fmla="*/ 336072 h 586963"/>
                  <a:gd name="connsiteX70" fmla="*/ 105416 w 560501"/>
                  <a:gd name="connsiteY70" fmla="*/ 343270 h 586963"/>
                  <a:gd name="connsiteX71" fmla="*/ 98828 w 560501"/>
                  <a:gd name="connsiteY71" fmla="*/ 349934 h 586963"/>
                  <a:gd name="connsiteX72" fmla="*/ 92152 w 560501"/>
                  <a:gd name="connsiteY72" fmla="*/ 343270 h 586963"/>
                  <a:gd name="connsiteX73" fmla="*/ 92152 w 560501"/>
                  <a:gd name="connsiteY73" fmla="*/ 337049 h 586963"/>
                  <a:gd name="connsiteX74" fmla="*/ 76573 w 560501"/>
                  <a:gd name="connsiteY74" fmla="*/ 334384 h 586963"/>
                  <a:gd name="connsiteX75" fmla="*/ 70876 w 560501"/>
                  <a:gd name="connsiteY75" fmla="*/ 324165 h 586963"/>
                  <a:gd name="connsiteX76" fmla="*/ 70965 w 560501"/>
                  <a:gd name="connsiteY76" fmla="*/ 323632 h 586963"/>
                  <a:gd name="connsiteX77" fmla="*/ 74615 w 560501"/>
                  <a:gd name="connsiteY77" fmla="*/ 319011 h 586963"/>
                  <a:gd name="connsiteX78" fmla="*/ 80401 w 560501"/>
                  <a:gd name="connsiteY78" fmla="*/ 318567 h 586963"/>
                  <a:gd name="connsiteX79" fmla="*/ 95713 w 560501"/>
                  <a:gd name="connsiteY79" fmla="*/ 321322 h 586963"/>
                  <a:gd name="connsiteX80" fmla="*/ 108709 w 560501"/>
                  <a:gd name="connsiteY80" fmla="*/ 312880 h 586963"/>
                  <a:gd name="connsiteX81" fmla="*/ 94288 w 560501"/>
                  <a:gd name="connsiteY81" fmla="*/ 301062 h 586963"/>
                  <a:gd name="connsiteX82" fmla="*/ 69897 w 560501"/>
                  <a:gd name="connsiteY82" fmla="*/ 276271 h 586963"/>
                  <a:gd name="connsiteX83" fmla="*/ 92775 w 560501"/>
                  <a:gd name="connsiteY83" fmla="*/ 252101 h 586963"/>
                  <a:gd name="connsiteX84" fmla="*/ 92775 w 560501"/>
                  <a:gd name="connsiteY84" fmla="*/ 245881 h 586963"/>
                  <a:gd name="connsiteX85" fmla="*/ 99451 w 560501"/>
                  <a:gd name="connsiteY85" fmla="*/ 239217 h 586963"/>
                  <a:gd name="connsiteX86" fmla="*/ 99699 w 560501"/>
                  <a:gd name="connsiteY86" fmla="*/ 233523 h 586963"/>
                  <a:gd name="connsiteX87" fmla="*/ 38634 w 560501"/>
                  <a:gd name="connsiteY87" fmla="*/ 294575 h 586963"/>
                  <a:gd name="connsiteX88" fmla="*/ 99699 w 560501"/>
                  <a:gd name="connsiteY88" fmla="*/ 355628 h 586963"/>
                  <a:gd name="connsiteX89" fmla="*/ 160854 w 560501"/>
                  <a:gd name="connsiteY89" fmla="*/ 294575 h 586963"/>
                  <a:gd name="connsiteX90" fmla="*/ 99699 w 560501"/>
                  <a:gd name="connsiteY90" fmla="*/ 233523 h 586963"/>
                  <a:gd name="connsiteX91" fmla="*/ 99699 w 560501"/>
                  <a:gd name="connsiteY91" fmla="*/ 195043 h 586963"/>
                  <a:gd name="connsiteX92" fmla="*/ 199488 w 560501"/>
                  <a:gd name="connsiteY92" fmla="*/ 294575 h 586963"/>
                  <a:gd name="connsiteX93" fmla="*/ 99699 w 560501"/>
                  <a:gd name="connsiteY93" fmla="*/ 394108 h 586963"/>
                  <a:gd name="connsiteX94" fmla="*/ 0 w 560501"/>
                  <a:gd name="connsiteY94" fmla="*/ 294575 h 586963"/>
                  <a:gd name="connsiteX95" fmla="*/ 99699 w 560501"/>
                  <a:gd name="connsiteY95" fmla="*/ 195043 h 586963"/>
                  <a:gd name="connsiteX96" fmla="*/ 245584 w 560501"/>
                  <a:gd name="connsiteY96" fmla="*/ 50676 h 586963"/>
                  <a:gd name="connsiteX97" fmla="*/ 315622 w 560501"/>
                  <a:gd name="connsiteY97" fmla="*/ 93675 h 586963"/>
                  <a:gd name="connsiteX98" fmla="*/ 321407 w 560501"/>
                  <a:gd name="connsiteY98" fmla="*/ 103625 h 586963"/>
                  <a:gd name="connsiteX99" fmla="*/ 316156 w 560501"/>
                  <a:gd name="connsiteY99" fmla="*/ 113930 h 586963"/>
                  <a:gd name="connsiteX100" fmla="*/ 248966 w 560501"/>
                  <a:gd name="connsiteY100" fmla="*/ 161104 h 586963"/>
                  <a:gd name="connsiteX101" fmla="*/ 242024 w 560501"/>
                  <a:gd name="connsiteY101" fmla="*/ 160749 h 586963"/>
                  <a:gd name="connsiteX102" fmla="*/ 240778 w 560501"/>
                  <a:gd name="connsiteY102" fmla="*/ 153908 h 586963"/>
                  <a:gd name="connsiteX103" fmla="*/ 250212 w 560501"/>
                  <a:gd name="connsiteY103" fmla="*/ 122192 h 586963"/>
                  <a:gd name="connsiteX104" fmla="*/ 209808 w 560501"/>
                  <a:gd name="connsiteY104" fmla="*/ 139516 h 586963"/>
                  <a:gd name="connsiteX105" fmla="*/ 179728 w 560501"/>
                  <a:gd name="connsiteY105" fmla="*/ 194863 h 586963"/>
                  <a:gd name="connsiteX106" fmla="*/ 165311 w 560501"/>
                  <a:gd name="connsiteY106" fmla="*/ 207745 h 586963"/>
                  <a:gd name="connsiteX107" fmla="*/ 163798 w 560501"/>
                  <a:gd name="connsiteY107" fmla="*/ 207656 h 586963"/>
                  <a:gd name="connsiteX108" fmla="*/ 150894 w 560501"/>
                  <a:gd name="connsiteY108" fmla="*/ 191754 h 586963"/>
                  <a:gd name="connsiteX109" fmla="*/ 191653 w 560501"/>
                  <a:gd name="connsiteY109" fmla="*/ 117040 h 586963"/>
                  <a:gd name="connsiteX110" fmla="*/ 251013 w 560501"/>
                  <a:gd name="connsiteY110" fmla="*/ 92786 h 586963"/>
                  <a:gd name="connsiteX111" fmla="*/ 237841 w 560501"/>
                  <a:gd name="connsiteY111" fmla="*/ 58317 h 586963"/>
                  <a:gd name="connsiteX112" fmla="*/ 238731 w 560501"/>
                  <a:gd name="connsiteY112" fmla="*/ 51387 h 586963"/>
                  <a:gd name="connsiteX113" fmla="*/ 245584 w 560501"/>
                  <a:gd name="connsiteY113" fmla="*/ 50676 h 586963"/>
                  <a:gd name="connsiteX114" fmla="*/ 446809 w 560501"/>
                  <a:gd name="connsiteY114" fmla="*/ 48408 h 586963"/>
                  <a:gd name="connsiteX115" fmla="*/ 454547 w 560501"/>
                  <a:gd name="connsiteY115" fmla="*/ 56140 h 586963"/>
                  <a:gd name="connsiteX116" fmla="*/ 454547 w 560501"/>
                  <a:gd name="connsiteY116" fmla="*/ 62361 h 586963"/>
                  <a:gd name="connsiteX117" fmla="*/ 469046 w 560501"/>
                  <a:gd name="connsiteY117" fmla="*/ 64494 h 586963"/>
                  <a:gd name="connsiteX118" fmla="*/ 475539 w 560501"/>
                  <a:gd name="connsiteY118" fmla="*/ 75603 h 586963"/>
                  <a:gd name="connsiteX119" fmla="*/ 475272 w 560501"/>
                  <a:gd name="connsiteY119" fmla="*/ 76669 h 586963"/>
                  <a:gd name="connsiteX120" fmla="*/ 471358 w 560501"/>
                  <a:gd name="connsiteY120" fmla="*/ 81735 h 586963"/>
                  <a:gd name="connsiteX121" fmla="*/ 465043 w 560501"/>
                  <a:gd name="connsiteY121" fmla="*/ 82446 h 586963"/>
                  <a:gd name="connsiteX122" fmla="*/ 450100 w 560501"/>
                  <a:gd name="connsiteY122" fmla="*/ 80136 h 586963"/>
                  <a:gd name="connsiteX123" fmla="*/ 436491 w 560501"/>
                  <a:gd name="connsiteY123" fmla="*/ 89023 h 586963"/>
                  <a:gd name="connsiteX124" fmla="*/ 455526 w 560501"/>
                  <a:gd name="connsiteY124" fmla="*/ 102709 h 586963"/>
                  <a:gd name="connsiteX125" fmla="*/ 482032 w 560501"/>
                  <a:gd name="connsiteY125" fmla="*/ 132393 h 586963"/>
                  <a:gd name="connsiteX126" fmla="*/ 453747 w 560501"/>
                  <a:gd name="connsiteY126" fmla="*/ 161721 h 586963"/>
                  <a:gd name="connsiteX127" fmla="*/ 453747 w 560501"/>
                  <a:gd name="connsiteY127" fmla="*/ 170075 h 586963"/>
                  <a:gd name="connsiteX128" fmla="*/ 446009 w 560501"/>
                  <a:gd name="connsiteY128" fmla="*/ 177896 h 586963"/>
                  <a:gd name="connsiteX129" fmla="*/ 438270 w 560501"/>
                  <a:gd name="connsiteY129" fmla="*/ 170164 h 586963"/>
                  <a:gd name="connsiteX130" fmla="*/ 438270 w 560501"/>
                  <a:gd name="connsiteY130" fmla="*/ 162787 h 586963"/>
                  <a:gd name="connsiteX131" fmla="*/ 420036 w 560501"/>
                  <a:gd name="connsiteY131" fmla="*/ 159677 h 586963"/>
                  <a:gd name="connsiteX132" fmla="*/ 413365 w 560501"/>
                  <a:gd name="connsiteY132" fmla="*/ 147679 h 586963"/>
                  <a:gd name="connsiteX133" fmla="*/ 413543 w 560501"/>
                  <a:gd name="connsiteY133" fmla="*/ 147146 h 586963"/>
                  <a:gd name="connsiteX134" fmla="*/ 417724 w 560501"/>
                  <a:gd name="connsiteY134" fmla="*/ 141725 h 586963"/>
                  <a:gd name="connsiteX135" fmla="*/ 424572 w 560501"/>
                  <a:gd name="connsiteY135" fmla="*/ 141191 h 586963"/>
                  <a:gd name="connsiteX136" fmla="*/ 442362 w 560501"/>
                  <a:gd name="connsiteY136" fmla="*/ 144391 h 586963"/>
                  <a:gd name="connsiteX137" fmla="*/ 457572 w 560501"/>
                  <a:gd name="connsiteY137" fmla="*/ 134526 h 586963"/>
                  <a:gd name="connsiteX138" fmla="*/ 440761 w 560501"/>
                  <a:gd name="connsiteY138" fmla="*/ 120751 h 586963"/>
                  <a:gd name="connsiteX139" fmla="*/ 412209 w 560501"/>
                  <a:gd name="connsiteY139" fmla="*/ 91689 h 586963"/>
                  <a:gd name="connsiteX140" fmla="*/ 438982 w 560501"/>
                  <a:gd name="connsiteY140" fmla="*/ 63516 h 586963"/>
                  <a:gd name="connsiteX141" fmla="*/ 438982 w 560501"/>
                  <a:gd name="connsiteY141" fmla="*/ 56140 h 586963"/>
                  <a:gd name="connsiteX142" fmla="*/ 446809 w 560501"/>
                  <a:gd name="connsiteY142" fmla="*/ 48408 h 586963"/>
                  <a:gd name="connsiteX143" fmla="*/ 447093 w 560501"/>
                  <a:gd name="connsiteY143" fmla="*/ 38573 h 586963"/>
                  <a:gd name="connsiteX144" fmla="*/ 372407 w 560501"/>
                  <a:gd name="connsiteY144" fmla="*/ 113142 h 586963"/>
                  <a:gd name="connsiteX145" fmla="*/ 447093 w 560501"/>
                  <a:gd name="connsiteY145" fmla="*/ 187801 h 586963"/>
                  <a:gd name="connsiteX146" fmla="*/ 521867 w 560501"/>
                  <a:gd name="connsiteY146" fmla="*/ 113142 h 586963"/>
                  <a:gd name="connsiteX147" fmla="*/ 447093 w 560501"/>
                  <a:gd name="connsiteY147" fmla="*/ 38573 h 586963"/>
                  <a:gd name="connsiteX148" fmla="*/ 447093 w 560501"/>
                  <a:gd name="connsiteY148" fmla="*/ 0 h 586963"/>
                  <a:gd name="connsiteX149" fmla="*/ 560501 w 560501"/>
                  <a:gd name="connsiteY149" fmla="*/ 113231 h 586963"/>
                  <a:gd name="connsiteX150" fmla="*/ 447093 w 560501"/>
                  <a:gd name="connsiteY150" fmla="*/ 226374 h 586963"/>
                  <a:gd name="connsiteX151" fmla="*/ 333774 w 560501"/>
                  <a:gd name="connsiteY151" fmla="*/ 113231 h 586963"/>
                  <a:gd name="connsiteX152" fmla="*/ 447093 w 560501"/>
                  <a:gd name="connsiteY152" fmla="*/ 0 h 586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560501" h="586963">
                    <a:moveTo>
                      <a:pt x="446809" y="409068"/>
                    </a:moveTo>
                    <a:cubicBezTo>
                      <a:pt x="451079" y="409068"/>
                      <a:pt x="454547" y="412534"/>
                      <a:pt x="454547" y="416800"/>
                    </a:cubicBezTo>
                    <a:lnTo>
                      <a:pt x="454547" y="423021"/>
                    </a:lnTo>
                    <a:cubicBezTo>
                      <a:pt x="460329" y="423288"/>
                      <a:pt x="465043" y="423999"/>
                      <a:pt x="469046" y="425065"/>
                    </a:cubicBezTo>
                    <a:cubicBezTo>
                      <a:pt x="473849" y="426398"/>
                      <a:pt x="476784" y="431375"/>
                      <a:pt x="475539" y="436174"/>
                    </a:cubicBezTo>
                    <a:lnTo>
                      <a:pt x="475361" y="436797"/>
                    </a:lnTo>
                    <a:cubicBezTo>
                      <a:pt x="474827" y="439107"/>
                      <a:pt x="473315" y="440974"/>
                      <a:pt x="471269" y="442129"/>
                    </a:cubicBezTo>
                    <a:cubicBezTo>
                      <a:pt x="469224" y="443284"/>
                      <a:pt x="466822" y="443551"/>
                      <a:pt x="464510" y="442929"/>
                    </a:cubicBezTo>
                    <a:cubicBezTo>
                      <a:pt x="460685" y="441685"/>
                      <a:pt x="455971" y="440796"/>
                      <a:pt x="450100" y="440796"/>
                    </a:cubicBezTo>
                    <a:cubicBezTo>
                      <a:pt x="439782" y="440796"/>
                      <a:pt x="436491" y="445239"/>
                      <a:pt x="436491" y="449683"/>
                    </a:cubicBezTo>
                    <a:cubicBezTo>
                      <a:pt x="436491" y="454927"/>
                      <a:pt x="442006" y="458215"/>
                      <a:pt x="455526" y="463281"/>
                    </a:cubicBezTo>
                    <a:cubicBezTo>
                      <a:pt x="474472" y="469946"/>
                      <a:pt x="482032" y="478745"/>
                      <a:pt x="482032" y="492964"/>
                    </a:cubicBezTo>
                    <a:cubicBezTo>
                      <a:pt x="482032" y="507095"/>
                      <a:pt x="472070" y="519182"/>
                      <a:pt x="453747" y="522381"/>
                    </a:cubicBezTo>
                    <a:lnTo>
                      <a:pt x="453747" y="530735"/>
                    </a:lnTo>
                    <a:cubicBezTo>
                      <a:pt x="453747" y="535001"/>
                      <a:pt x="450278" y="538556"/>
                      <a:pt x="446009" y="538556"/>
                    </a:cubicBezTo>
                    <a:cubicBezTo>
                      <a:pt x="441650" y="538556"/>
                      <a:pt x="438270" y="535090"/>
                      <a:pt x="438270" y="530735"/>
                    </a:cubicBezTo>
                    <a:lnTo>
                      <a:pt x="438270" y="523448"/>
                    </a:lnTo>
                    <a:cubicBezTo>
                      <a:pt x="431777" y="523181"/>
                      <a:pt x="425373" y="521937"/>
                      <a:pt x="420036" y="520337"/>
                    </a:cubicBezTo>
                    <a:cubicBezTo>
                      <a:pt x="414966" y="518737"/>
                      <a:pt x="412031" y="513494"/>
                      <a:pt x="413365" y="508339"/>
                    </a:cubicBezTo>
                    <a:lnTo>
                      <a:pt x="413543" y="507806"/>
                    </a:lnTo>
                    <a:cubicBezTo>
                      <a:pt x="414077" y="505495"/>
                      <a:pt x="415589" y="503540"/>
                      <a:pt x="417724" y="502385"/>
                    </a:cubicBezTo>
                    <a:cubicBezTo>
                      <a:pt x="419858" y="501318"/>
                      <a:pt x="422260" y="501052"/>
                      <a:pt x="424572" y="501852"/>
                    </a:cubicBezTo>
                    <a:cubicBezTo>
                      <a:pt x="429820" y="503718"/>
                      <a:pt x="435869" y="505051"/>
                      <a:pt x="442362" y="505051"/>
                    </a:cubicBezTo>
                    <a:cubicBezTo>
                      <a:pt x="451345" y="505051"/>
                      <a:pt x="457572" y="501585"/>
                      <a:pt x="457572" y="495186"/>
                    </a:cubicBezTo>
                    <a:cubicBezTo>
                      <a:pt x="457572" y="489143"/>
                      <a:pt x="452502" y="485410"/>
                      <a:pt x="440761" y="481411"/>
                    </a:cubicBezTo>
                    <a:cubicBezTo>
                      <a:pt x="423772" y="475634"/>
                      <a:pt x="412209" y="467724"/>
                      <a:pt x="412209" y="452349"/>
                    </a:cubicBezTo>
                    <a:cubicBezTo>
                      <a:pt x="412209" y="438396"/>
                      <a:pt x="421993" y="427465"/>
                      <a:pt x="438982" y="424088"/>
                    </a:cubicBezTo>
                    <a:lnTo>
                      <a:pt x="438982" y="416800"/>
                    </a:lnTo>
                    <a:cubicBezTo>
                      <a:pt x="438982" y="412534"/>
                      <a:pt x="442451" y="409068"/>
                      <a:pt x="446809" y="409068"/>
                    </a:cubicBezTo>
                    <a:close/>
                    <a:moveTo>
                      <a:pt x="447093" y="399133"/>
                    </a:moveTo>
                    <a:cubicBezTo>
                      <a:pt x="405967" y="399133"/>
                      <a:pt x="372407" y="432629"/>
                      <a:pt x="372407" y="473767"/>
                    </a:cubicBezTo>
                    <a:cubicBezTo>
                      <a:pt x="372407" y="514905"/>
                      <a:pt x="405967" y="548402"/>
                      <a:pt x="447093" y="548402"/>
                    </a:cubicBezTo>
                    <a:cubicBezTo>
                      <a:pt x="488308" y="548402"/>
                      <a:pt x="521867" y="514905"/>
                      <a:pt x="521867" y="473767"/>
                    </a:cubicBezTo>
                    <a:cubicBezTo>
                      <a:pt x="521867" y="432629"/>
                      <a:pt x="488308" y="399133"/>
                      <a:pt x="447093" y="399133"/>
                    </a:cubicBezTo>
                    <a:close/>
                    <a:moveTo>
                      <a:pt x="165311" y="379995"/>
                    </a:moveTo>
                    <a:cubicBezTo>
                      <a:pt x="172698" y="379995"/>
                      <a:pt x="178927" y="385506"/>
                      <a:pt x="179728" y="392971"/>
                    </a:cubicBezTo>
                    <a:cubicBezTo>
                      <a:pt x="182042" y="414836"/>
                      <a:pt x="192721" y="434478"/>
                      <a:pt x="209808" y="448254"/>
                    </a:cubicBezTo>
                    <a:cubicBezTo>
                      <a:pt x="221644" y="457764"/>
                      <a:pt x="235528" y="463541"/>
                      <a:pt x="250212" y="465586"/>
                    </a:cubicBezTo>
                    <a:cubicBezTo>
                      <a:pt x="250212" y="465586"/>
                      <a:pt x="245050" y="447010"/>
                      <a:pt x="240778" y="433856"/>
                    </a:cubicBezTo>
                    <a:cubicBezTo>
                      <a:pt x="239977" y="431456"/>
                      <a:pt x="240155" y="428790"/>
                      <a:pt x="242024" y="427012"/>
                    </a:cubicBezTo>
                    <a:cubicBezTo>
                      <a:pt x="243982" y="425323"/>
                      <a:pt x="246830" y="425146"/>
                      <a:pt x="248966" y="426657"/>
                    </a:cubicBezTo>
                    <a:lnTo>
                      <a:pt x="316156" y="473851"/>
                    </a:lnTo>
                    <a:cubicBezTo>
                      <a:pt x="319538" y="476251"/>
                      <a:pt x="321496" y="480073"/>
                      <a:pt x="321407" y="484161"/>
                    </a:cubicBezTo>
                    <a:cubicBezTo>
                      <a:pt x="321229" y="488250"/>
                      <a:pt x="319004" y="491983"/>
                      <a:pt x="315622" y="494116"/>
                    </a:cubicBezTo>
                    <a:lnTo>
                      <a:pt x="245584" y="537133"/>
                    </a:lnTo>
                    <a:cubicBezTo>
                      <a:pt x="243448" y="538555"/>
                      <a:pt x="240511" y="538200"/>
                      <a:pt x="238731" y="536422"/>
                    </a:cubicBezTo>
                    <a:cubicBezTo>
                      <a:pt x="236862" y="534556"/>
                      <a:pt x="236862" y="531889"/>
                      <a:pt x="237841" y="529489"/>
                    </a:cubicBezTo>
                    <a:cubicBezTo>
                      <a:pt x="245940" y="509136"/>
                      <a:pt x="251013" y="495004"/>
                      <a:pt x="251013" y="495004"/>
                    </a:cubicBezTo>
                    <a:cubicBezTo>
                      <a:pt x="229387" y="492960"/>
                      <a:pt x="208918" y="484695"/>
                      <a:pt x="191653" y="470741"/>
                    </a:cubicBezTo>
                    <a:cubicBezTo>
                      <a:pt x="168515" y="452076"/>
                      <a:pt x="154009" y="425501"/>
                      <a:pt x="150894" y="395993"/>
                    </a:cubicBezTo>
                    <a:cubicBezTo>
                      <a:pt x="150093" y="387994"/>
                      <a:pt x="155878" y="380884"/>
                      <a:pt x="163798" y="380084"/>
                    </a:cubicBezTo>
                    <a:cubicBezTo>
                      <a:pt x="164332" y="379995"/>
                      <a:pt x="164866" y="379995"/>
                      <a:pt x="165311" y="379995"/>
                    </a:cubicBezTo>
                    <a:close/>
                    <a:moveTo>
                      <a:pt x="447093" y="360660"/>
                    </a:moveTo>
                    <a:cubicBezTo>
                      <a:pt x="509672" y="360660"/>
                      <a:pt x="560501" y="411394"/>
                      <a:pt x="560501" y="473767"/>
                    </a:cubicBezTo>
                    <a:cubicBezTo>
                      <a:pt x="560501" y="536140"/>
                      <a:pt x="509672" y="586963"/>
                      <a:pt x="447093" y="586963"/>
                    </a:cubicBezTo>
                    <a:cubicBezTo>
                      <a:pt x="384603" y="586963"/>
                      <a:pt x="333774" y="536140"/>
                      <a:pt x="333774" y="473767"/>
                    </a:cubicBezTo>
                    <a:cubicBezTo>
                      <a:pt x="333774" y="411394"/>
                      <a:pt x="384603" y="360660"/>
                      <a:pt x="447093" y="360660"/>
                    </a:cubicBezTo>
                    <a:close/>
                    <a:moveTo>
                      <a:pt x="99451" y="239217"/>
                    </a:moveTo>
                    <a:cubicBezTo>
                      <a:pt x="103101" y="239217"/>
                      <a:pt x="106128" y="242238"/>
                      <a:pt x="106128" y="245881"/>
                    </a:cubicBezTo>
                    <a:lnTo>
                      <a:pt x="106128" y="251213"/>
                    </a:lnTo>
                    <a:cubicBezTo>
                      <a:pt x="111024" y="251390"/>
                      <a:pt x="115119" y="252101"/>
                      <a:pt x="118502" y="252990"/>
                    </a:cubicBezTo>
                    <a:cubicBezTo>
                      <a:pt x="122685" y="254056"/>
                      <a:pt x="125178" y="258321"/>
                      <a:pt x="124110" y="262498"/>
                    </a:cubicBezTo>
                    <a:lnTo>
                      <a:pt x="123932" y="262942"/>
                    </a:lnTo>
                    <a:cubicBezTo>
                      <a:pt x="123398" y="264897"/>
                      <a:pt x="122151" y="266585"/>
                      <a:pt x="120371" y="267563"/>
                    </a:cubicBezTo>
                    <a:cubicBezTo>
                      <a:pt x="118680" y="268540"/>
                      <a:pt x="116632" y="268718"/>
                      <a:pt x="114674" y="268185"/>
                    </a:cubicBezTo>
                    <a:cubicBezTo>
                      <a:pt x="111380" y="267207"/>
                      <a:pt x="107285" y="266407"/>
                      <a:pt x="102300" y="266407"/>
                    </a:cubicBezTo>
                    <a:cubicBezTo>
                      <a:pt x="93487" y="266407"/>
                      <a:pt x="90639" y="270139"/>
                      <a:pt x="90639" y="273960"/>
                    </a:cubicBezTo>
                    <a:cubicBezTo>
                      <a:pt x="90639" y="278403"/>
                      <a:pt x="95357" y="281336"/>
                      <a:pt x="106929" y="285601"/>
                    </a:cubicBezTo>
                    <a:cubicBezTo>
                      <a:pt x="123131" y="291376"/>
                      <a:pt x="129629" y="298752"/>
                      <a:pt x="129629" y="311014"/>
                    </a:cubicBezTo>
                    <a:cubicBezTo>
                      <a:pt x="129629" y="323099"/>
                      <a:pt x="121083" y="333406"/>
                      <a:pt x="105416" y="336072"/>
                    </a:cubicBezTo>
                    <a:lnTo>
                      <a:pt x="105416" y="343270"/>
                    </a:lnTo>
                    <a:cubicBezTo>
                      <a:pt x="105416" y="346913"/>
                      <a:pt x="102478" y="349934"/>
                      <a:pt x="98828" y="349934"/>
                    </a:cubicBezTo>
                    <a:cubicBezTo>
                      <a:pt x="95090" y="349934"/>
                      <a:pt x="92152" y="346913"/>
                      <a:pt x="92152" y="343270"/>
                    </a:cubicBezTo>
                    <a:lnTo>
                      <a:pt x="92152" y="337049"/>
                    </a:lnTo>
                    <a:cubicBezTo>
                      <a:pt x="86544" y="336783"/>
                      <a:pt x="81113" y="335805"/>
                      <a:pt x="76573" y="334384"/>
                    </a:cubicBezTo>
                    <a:cubicBezTo>
                      <a:pt x="72212" y="333051"/>
                      <a:pt x="69719" y="328519"/>
                      <a:pt x="70876" y="324165"/>
                    </a:cubicBezTo>
                    <a:lnTo>
                      <a:pt x="70965" y="323632"/>
                    </a:lnTo>
                    <a:cubicBezTo>
                      <a:pt x="71499" y="321677"/>
                      <a:pt x="72835" y="319989"/>
                      <a:pt x="74615" y="319011"/>
                    </a:cubicBezTo>
                    <a:cubicBezTo>
                      <a:pt x="76395" y="318123"/>
                      <a:pt x="78532" y="317945"/>
                      <a:pt x="80401" y="318567"/>
                    </a:cubicBezTo>
                    <a:cubicBezTo>
                      <a:pt x="84941" y="320166"/>
                      <a:pt x="90193" y="321322"/>
                      <a:pt x="95713" y="321322"/>
                    </a:cubicBezTo>
                    <a:cubicBezTo>
                      <a:pt x="103368" y="321322"/>
                      <a:pt x="108709" y="318300"/>
                      <a:pt x="108709" y="312880"/>
                    </a:cubicBezTo>
                    <a:cubicBezTo>
                      <a:pt x="108709" y="307726"/>
                      <a:pt x="104348" y="304439"/>
                      <a:pt x="94288" y="301062"/>
                    </a:cubicBezTo>
                    <a:cubicBezTo>
                      <a:pt x="79778" y="296175"/>
                      <a:pt x="69897" y="289422"/>
                      <a:pt x="69897" y="276271"/>
                    </a:cubicBezTo>
                    <a:cubicBezTo>
                      <a:pt x="69897" y="264364"/>
                      <a:pt x="78265" y="254945"/>
                      <a:pt x="92775" y="252101"/>
                    </a:cubicBezTo>
                    <a:lnTo>
                      <a:pt x="92775" y="245881"/>
                    </a:lnTo>
                    <a:cubicBezTo>
                      <a:pt x="92775" y="242238"/>
                      <a:pt x="95802" y="239217"/>
                      <a:pt x="99451" y="239217"/>
                    </a:cubicBezTo>
                    <a:close/>
                    <a:moveTo>
                      <a:pt x="99699" y="233523"/>
                    </a:moveTo>
                    <a:cubicBezTo>
                      <a:pt x="65962" y="233523"/>
                      <a:pt x="38634" y="260894"/>
                      <a:pt x="38634" y="294575"/>
                    </a:cubicBezTo>
                    <a:cubicBezTo>
                      <a:pt x="38634" y="328256"/>
                      <a:pt x="65962" y="355628"/>
                      <a:pt x="99699" y="355628"/>
                    </a:cubicBezTo>
                    <a:cubicBezTo>
                      <a:pt x="133437" y="355628"/>
                      <a:pt x="160854" y="328256"/>
                      <a:pt x="160854" y="294575"/>
                    </a:cubicBezTo>
                    <a:cubicBezTo>
                      <a:pt x="160854" y="260894"/>
                      <a:pt x="133437" y="233523"/>
                      <a:pt x="99699" y="233523"/>
                    </a:cubicBezTo>
                    <a:close/>
                    <a:moveTo>
                      <a:pt x="99699" y="195043"/>
                    </a:moveTo>
                    <a:cubicBezTo>
                      <a:pt x="154712" y="195043"/>
                      <a:pt x="199488" y="239655"/>
                      <a:pt x="199488" y="294575"/>
                    </a:cubicBezTo>
                    <a:cubicBezTo>
                      <a:pt x="199488" y="349496"/>
                      <a:pt x="154712" y="394108"/>
                      <a:pt x="99699" y="394108"/>
                    </a:cubicBezTo>
                    <a:cubicBezTo>
                      <a:pt x="44776" y="394108"/>
                      <a:pt x="0" y="349496"/>
                      <a:pt x="0" y="294575"/>
                    </a:cubicBezTo>
                    <a:cubicBezTo>
                      <a:pt x="0" y="239655"/>
                      <a:pt x="44776" y="195043"/>
                      <a:pt x="99699" y="195043"/>
                    </a:cubicBezTo>
                    <a:close/>
                    <a:moveTo>
                      <a:pt x="245584" y="50676"/>
                    </a:moveTo>
                    <a:lnTo>
                      <a:pt x="315622" y="93675"/>
                    </a:lnTo>
                    <a:cubicBezTo>
                      <a:pt x="319004" y="95807"/>
                      <a:pt x="321229" y="99538"/>
                      <a:pt x="321407" y="103625"/>
                    </a:cubicBezTo>
                    <a:cubicBezTo>
                      <a:pt x="321496" y="107711"/>
                      <a:pt x="319538" y="111531"/>
                      <a:pt x="316156" y="113930"/>
                    </a:cubicBezTo>
                    <a:lnTo>
                      <a:pt x="248966" y="161104"/>
                    </a:lnTo>
                    <a:cubicBezTo>
                      <a:pt x="246830" y="162614"/>
                      <a:pt x="243982" y="162437"/>
                      <a:pt x="242024" y="160749"/>
                    </a:cubicBezTo>
                    <a:cubicBezTo>
                      <a:pt x="240155" y="159061"/>
                      <a:pt x="239977" y="156396"/>
                      <a:pt x="240778" y="153908"/>
                    </a:cubicBezTo>
                    <a:cubicBezTo>
                      <a:pt x="245050" y="140760"/>
                      <a:pt x="250212" y="122192"/>
                      <a:pt x="250212" y="122192"/>
                    </a:cubicBezTo>
                    <a:cubicBezTo>
                      <a:pt x="235528" y="124236"/>
                      <a:pt x="221644" y="130010"/>
                      <a:pt x="209808" y="139516"/>
                    </a:cubicBezTo>
                    <a:cubicBezTo>
                      <a:pt x="192721" y="153286"/>
                      <a:pt x="182042" y="173009"/>
                      <a:pt x="179728" y="194863"/>
                    </a:cubicBezTo>
                    <a:cubicBezTo>
                      <a:pt x="178927" y="202237"/>
                      <a:pt x="172698" y="207745"/>
                      <a:pt x="165311" y="207745"/>
                    </a:cubicBezTo>
                    <a:cubicBezTo>
                      <a:pt x="164866" y="207745"/>
                      <a:pt x="164332" y="207745"/>
                      <a:pt x="163798" y="207656"/>
                    </a:cubicBezTo>
                    <a:cubicBezTo>
                      <a:pt x="155878" y="206856"/>
                      <a:pt x="150093" y="199749"/>
                      <a:pt x="150894" y="191754"/>
                    </a:cubicBezTo>
                    <a:cubicBezTo>
                      <a:pt x="154009" y="162259"/>
                      <a:pt x="168515" y="135696"/>
                      <a:pt x="191653" y="117040"/>
                    </a:cubicBezTo>
                    <a:cubicBezTo>
                      <a:pt x="208918" y="103092"/>
                      <a:pt x="229387" y="94830"/>
                      <a:pt x="251013" y="92786"/>
                    </a:cubicBezTo>
                    <a:cubicBezTo>
                      <a:pt x="251013" y="92786"/>
                      <a:pt x="245940" y="78661"/>
                      <a:pt x="237841" y="58317"/>
                    </a:cubicBezTo>
                    <a:cubicBezTo>
                      <a:pt x="236862" y="55918"/>
                      <a:pt x="236862" y="53253"/>
                      <a:pt x="238731" y="51387"/>
                    </a:cubicBezTo>
                    <a:cubicBezTo>
                      <a:pt x="240511" y="49610"/>
                      <a:pt x="243448" y="49255"/>
                      <a:pt x="245584" y="50676"/>
                    </a:cubicBezTo>
                    <a:close/>
                    <a:moveTo>
                      <a:pt x="446809" y="48408"/>
                    </a:moveTo>
                    <a:cubicBezTo>
                      <a:pt x="451079" y="48408"/>
                      <a:pt x="454547" y="51874"/>
                      <a:pt x="454547" y="56140"/>
                    </a:cubicBezTo>
                    <a:lnTo>
                      <a:pt x="454547" y="62361"/>
                    </a:lnTo>
                    <a:cubicBezTo>
                      <a:pt x="460329" y="62628"/>
                      <a:pt x="465043" y="63427"/>
                      <a:pt x="469046" y="64494"/>
                    </a:cubicBezTo>
                    <a:cubicBezTo>
                      <a:pt x="473849" y="65738"/>
                      <a:pt x="476784" y="70715"/>
                      <a:pt x="475539" y="75603"/>
                    </a:cubicBezTo>
                    <a:lnTo>
                      <a:pt x="475272" y="76669"/>
                    </a:lnTo>
                    <a:cubicBezTo>
                      <a:pt x="474738" y="78891"/>
                      <a:pt x="473315" y="80669"/>
                      <a:pt x="471358" y="81735"/>
                    </a:cubicBezTo>
                    <a:cubicBezTo>
                      <a:pt x="469402" y="82802"/>
                      <a:pt x="467089" y="83068"/>
                      <a:pt x="465043" y="82446"/>
                    </a:cubicBezTo>
                    <a:cubicBezTo>
                      <a:pt x="461130" y="81202"/>
                      <a:pt x="456237" y="80136"/>
                      <a:pt x="450100" y="80136"/>
                    </a:cubicBezTo>
                    <a:cubicBezTo>
                      <a:pt x="439782" y="80136"/>
                      <a:pt x="436491" y="84579"/>
                      <a:pt x="436491" y="89023"/>
                    </a:cubicBezTo>
                    <a:cubicBezTo>
                      <a:pt x="436491" y="94266"/>
                      <a:pt x="442006" y="97555"/>
                      <a:pt x="455526" y="102709"/>
                    </a:cubicBezTo>
                    <a:cubicBezTo>
                      <a:pt x="474472" y="109375"/>
                      <a:pt x="482032" y="118084"/>
                      <a:pt x="482032" y="132393"/>
                    </a:cubicBezTo>
                    <a:cubicBezTo>
                      <a:pt x="482032" y="146435"/>
                      <a:pt x="472070" y="158522"/>
                      <a:pt x="453747" y="161721"/>
                    </a:cubicBezTo>
                    <a:lnTo>
                      <a:pt x="453747" y="170075"/>
                    </a:lnTo>
                    <a:cubicBezTo>
                      <a:pt x="453747" y="174430"/>
                      <a:pt x="450278" y="177896"/>
                      <a:pt x="446009" y="177896"/>
                    </a:cubicBezTo>
                    <a:cubicBezTo>
                      <a:pt x="441650" y="177896"/>
                      <a:pt x="438270" y="174430"/>
                      <a:pt x="438270" y="170164"/>
                    </a:cubicBezTo>
                    <a:lnTo>
                      <a:pt x="438270" y="162787"/>
                    </a:lnTo>
                    <a:cubicBezTo>
                      <a:pt x="431777" y="162521"/>
                      <a:pt x="425373" y="161365"/>
                      <a:pt x="420036" y="159677"/>
                    </a:cubicBezTo>
                    <a:cubicBezTo>
                      <a:pt x="414966" y="158077"/>
                      <a:pt x="412031" y="152834"/>
                      <a:pt x="413365" y="147679"/>
                    </a:cubicBezTo>
                    <a:lnTo>
                      <a:pt x="413543" y="147146"/>
                    </a:lnTo>
                    <a:cubicBezTo>
                      <a:pt x="414077" y="144835"/>
                      <a:pt x="415589" y="142880"/>
                      <a:pt x="417724" y="141725"/>
                    </a:cubicBezTo>
                    <a:cubicBezTo>
                      <a:pt x="419858" y="140658"/>
                      <a:pt x="422260" y="140480"/>
                      <a:pt x="424572" y="141191"/>
                    </a:cubicBezTo>
                    <a:cubicBezTo>
                      <a:pt x="429820" y="143147"/>
                      <a:pt x="435869" y="144391"/>
                      <a:pt x="442362" y="144391"/>
                    </a:cubicBezTo>
                    <a:cubicBezTo>
                      <a:pt x="451345" y="144391"/>
                      <a:pt x="457572" y="140925"/>
                      <a:pt x="457572" y="134526"/>
                    </a:cubicBezTo>
                    <a:cubicBezTo>
                      <a:pt x="457572" y="128571"/>
                      <a:pt x="452502" y="124750"/>
                      <a:pt x="440761" y="120751"/>
                    </a:cubicBezTo>
                    <a:cubicBezTo>
                      <a:pt x="423772" y="115063"/>
                      <a:pt x="412209" y="107153"/>
                      <a:pt x="412209" y="91689"/>
                    </a:cubicBezTo>
                    <a:cubicBezTo>
                      <a:pt x="412209" y="77736"/>
                      <a:pt x="421993" y="66805"/>
                      <a:pt x="438982" y="63516"/>
                    </a:cubicBezTo>
                    <a:lnTo>
                      <a:pt x="438982" y="56140"/>
                    </a:lnTo>
                    <a:cubicBezTo>
                      <a:pt x="438982" y="51874"/>
                      <a:pt x="442451" y="48408"/>
                      <a:pt x="446809" y="48408"/>
                    </a:cubicBezTo>
                    <a:close/>
                    <a:moveTo>
                      <a:pt x="447093" y="38573"/>
                    </a:moveTo>
                    <a:cubicBezTo>
                      <a:pt x="405967" y="38573"/>
                      <a:pt x="372407" y="71992"/>
                      <a:pt x="372407" y="113142"/>
                    </a:cubicBezTo>
                    <a:cubicBezTo>
                      <a:pt x="372407" y="154382"/>
                      <a:pt x="405967" y="187801"/>
                      <a:pt x="447093" y="187801"/>
                    </a:cubicBezTo>
                    <a:cubicBezTo>
                      <a:pt x="488308" y="187801"/>
                      <a:pt x="521867" y="154382"/>
                      <a:pt x="521867" y="113142"/>
                    </a:cubicBezTo>
                    <a:cubicBezTo>
                      <a:pt x="521867" y="71992"/>
                      <a:pt x="488308" y="38573"/>
                      <a:pt x="447093" y="38573"/>
                    </a:cubicBezTo>
                    <a:close/>
                    <a:moveTo>
                      <a:pt x="447093" y="0"/>
                    </a:moveTo>
                    <a:cubicBezTo>
                      <a:pt x="509672" y="0"/>
                      <a:pt x="560501" y="50750"/>
                      <a:pt x="560501" y="113231"/>
                    </a:cubicBezTo>
                    <a:cubicBezTo>
                      <a:pt x="560501" y="175624"/>
                      <a:pt x="509672" y="226374"/>
                      <a:pt x="447093" y="226374"/>
                    </a:cubicBezTo>
                    <a:cubicBezTo>
                      <a:pt x="384603" y="226374"/>
                      <a:pt x="333774" y="175624"/>
                      <a:pt x="333774" y="113231"/>
                    </a:cubicBezTo>
                    <a:cubicBezTo>
                      <a:pt x="333774" y="50750"/>
                      <a:pt x="384603" y="0"/>
                      <a:pt x="4470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îş1ïdê">
              <a:extLst>
                <a:ext uri="{FF2B5EF4-FFF2-40B4-BE49-F238E27FC236}">
                  <a16:creationId xmlns:a16="http://schemas.microsoft.com/office/drawing/2014/main" id="{C49AFB4C-929D-4007-B61F-E308CAE43F6E}"/>
                </a:ext>
              </a:extLst>
            </p:cNvPr>
            <p:cNvGrpSpPr/>
            <p:nvPr/>
          </p:nvGrpSpPr>
          <p:grpSpPr>
            <a:xfrm>
              <a:off x="8421292" y="2808286"/>
              <a:ext cx="2533650" cy="1841676"/>
              <a:chOff x="8465344" y="2867816"/>
              <a:chExt cx="2533650" cy="1841676"/>
            </a:xfrm>
          </p:grpSpPr>
          <p:sp>
            <p:nvSpPr>
              <p:cNvPr id="12" name="íŝļïďê">
                <a:extLst>
                  <a:ext uri="{FF2B5EF4-FFF2-40B4-BE49-F238E27FC236}">
                    <a16:creationId xmlns:a16="http://schemas.microsoft.com/office/drawing/2014/main" id="{01DB9293-83A8-43AE-AF28-5B5C929A444D}"/>
                  </a:ext>
                </a:extLst>
              </p:cNvPr>
              <p:cNvSpPr txBox="1"/>
              <p:nvPr/>
            </p:nvSpPr>
            <p:spPr bwMode="auto">
              <a:xfrm>
                <a:off x="8465344" y="2867816"/>
                <a:ext cx="253365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/>
                  <a:t>此处输入标题</a:t>
                </a:r>
                <a:endParaRPr lang="en-US" altLang="zh-CN" sz="2000" b="1" dirty="0"/>
              </a:p>
            </p:txBody>
          </p:sp>
          <p:sp>
            <p:nvSpPr>
              <p:cNvPr id="13" name="iSḷïďé">
                <a:extLst>
                  <a:ext uri="{FF2B5EF4-FFF2-40B4-BE49-F238E27FC236}">
                    <a16:creationId xmlns:a16="http://schemas.microsoft.com/office/drawing/2014/main" id="{FC178AFD-9D9E-4266-BD7D-7B8FA1E65DCA}"/>
                  </a:ext>
                </a:extLst>
              </p:cNvPr>
              <p:cNvSpPr/>
              <p:nvPr/>
            </p:nvSpPr>
            <p:spPr bwMode="auto">
              <a:xfrm>
                <a:off x="8465344" y="3414348"/>
                <a:ext cx="2533650" cy="647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</p:txBody>
          </p:sp>
          <p:sp>
            <p:nvSpPr>
              <p:cNvPr id="14" name="íşļiḋè">
                <a:extLst>
                  <a:ext uri="{FF2B5EF4-FFF2-40B4-BE49-F238E27FC236}">
                    <a16:creationId xmlns:a16="http://schemas.microsoft.com/office/drawing/2014/main" id="{FC178AFD-9D9E-4266-BD7D-7B8FA1E65DCA}"/>
                  </a:ext>
                </a:extLst>
              </p:cNvPr>
              <p:cNvSpPr/>
              <p:nvPr/>
            </p:nvSpPr>
            <p:spPr bwMode="auto">
              <a:xfrm>
                <a:off x="8465344" y="4061699"/>
                <a:ext cx="2533650" cy="647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27FC5FB-201F-4D04-B69E-BE7D086B26DD}"/>
              </a:ext>
            </a:extLst>
          </p:cNvPr>
          <p:cNvGrpSpPr/>
          <p:nvPr/>
        </p:nvGrpSpPr>
        <p:grpSpPr>
          <a:xfrm>
            <a:off x="943430" y="-203200"/>
            <a:ext cx="3657859" cy="1725947"/>
            <a:chOff x="943430" y="-203200"/>
            <a:chExt cx="3657859" cy="1725947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ECF6D80-5D29-4A7C-B4F0-35EBC217970A}"/>
                </a:ext>
              </a:extLst>
            </p:cNvPr>
            <p:cNvSpPr/>
            <p:nvPr/>
          </p:nvSpPr>
          <p:spPr>
            <a:xfrm>
              <a:off x="943430" y="-203200"/>
              <a:ext cx="638628" cy="1725947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îṥlide">
              <a:extLst>
                <a:ext uri="{FF2B5EF4-FFF2-40B4-BE49-F238E27FC236}">
                  <a16:creationId xmlns:a16="http://schemas.microsoft.com/office/drawing/2014/main" id="{108E43EC-1E89-487B-85DD-004047A1AB87}"/>
                </a:ext>
              </a:extLst>
            </p:cNvPr>
            <p:cNvSpPr/>
            <p:nvPr/>
          </p:nvSpPr>
          <p:spPr>
            <a:xfrm>
              <a:off x="1714478" y="909948"/>
              <a:ext cx="2886811" cy="346648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800" b="1" dirty="0">
                  <a:solidFill>
                    <a:schemeClr val="accent4"/>
                  </a:solidFill>
                </a:rPr>
                <a:t>此处输入标题</a:t>
              </a:r>
              <a:endParaRPr lang="en-US" altLang="zh-CN" sz="2800" b="1" dirty="0">
                <a:solidFill>
                  <a:schemeClr val="accent4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BA9DD21-BE6D-42C6-9023-08303B285637}"/>
                </a:ext>
              </a:extLst>
            </p:cNvPr>
            <p:cNvSpPr/>
            <p:nvPr/>
          </p:nvSpPr>
          <p:spPr>
            <a:xfrm>
              <a:off x="1282037" y="882755"/>
              <a:ext cx="432441" cy="401035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0045257"/>
      </p:ext>
    </p:extLst>
  </p:cSld>
  <p:clrMapOvr>
    <a:masterClrMapping/>
  </p:clrMapOvr>
  <p:transition spd="slow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4940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F1F31F9-49A4-4B01-989D-70A67EDE392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060610" y="1913796"/>
            <a:ext cx="8070780" cy="4260602"/>
            <a:chOff x="1952411" y="1191362"/>
            <a:chExt cx="8411626" cy="4440536"/>
          </a:xfrm>
        </p:grpSpPr>
        <p:sp>
          <p:nvSpPr>
            <p:cNvPr id="4" name="îş1îḓé">
              <a:extLst>
                <a:ext uri="{FF2B5EF4-FFF2-40B4-BE49-F238E27FC236}">
                  <a16:creationId xmlns:a16="http://schemas.microsoft.com/office/drawing/2014/main" id="{B967CC63-04C5-4A96-9E5D-FD7D6BB55B33}"/>
                </a:ext>
              </a:extLst>
            </p:cNvPr>
            <p:cNvSpPr/>
            <p:nvPr/>
          </p:nvSpPr>
          <p:spPr bwMode="auto">
            <a:xfrm>
              <a:off x="4022096" y="1833381"/>
              <a:ext cx="4066422" cy="3415378"/>
            </a:xfrm>
            <a:custGeom>
              <a:avLst/>
              <a:gdLst/>
              <a:ahLst/>
              <a:cxnLst>
                <a:cxn ang="0">
                  <a:pos x="78" y="693"/>
                </a:cxn>
                <a:cxn ang="0">
                  <a:pos x="28" y="609"/>
                </a:cxn>
                <a:cxn ang="0">
                  <a:pos x="363" y="46"/>
                </a:cxn>
                <a:cxn ang="0">
                  <a:pos x="463" y="46"/>
                </a:cxn>
                <a:cxn ang="0">
                  <a:pos x="798" y="609"/>
                </a:cxn>
                <a:cxn ang="0">
                  <a:pos x="748" y="693"/>
                </a:cxn>
                <a:cxn ang="0">
                  <a:pos x="78" y="693"/>
                </a:cxn>
              </a:cxnLst>
              <a:rect l="0" t="0" r="r" b="b"/>
              <a:pathLst>
                <a:path w="825" h="693">
                  <a:moveTo>
                    <a:pt x="78" y="693"/>
                  </a:moveTo>
                  <a:cubicBezTo>
                    <a:pt x="23" y="693"/>
                    <a:pt x="0" y="655"/>
                    <a:pt x="28" y="609"/>
                  </a:cubicBezTo>
                  <a:cubicBezTo>
                    <a:pt x="363" y="46"/>
                    <a:pt x="363" y="46"/>
                    <a:pt x="363" y="46"/>
                  </a:cubicBezTo>
                  <a:cubicBezTo>
                    <a:pt x="390" y="0"/>
                    <a:pt x="435" y="0"/>
                    <a:pt x="463" y="46"/>
                  </a:cubicBezTo>
                  <a:cubicBezTo>
                    <a:pt x="798" y="609"/>
                    <a:pt x="798" y="609"/>
                    <a:pt x="798" y="609"/>
                  </a:cubicBezTo>
                  <a:cubicBezTo>
                    <a:pt x="825" y="655"/>
                    <a:pt x="803" y="693"/>
                    <a:pt x="748" y="693"/>
                  </a:cubicBezTo>
                  <a:lnTo>
                    <a:pt x="78" y="69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" name="îŝḻiḑè">
              <a:extLst>
                <a:ext uri="{FF2B5EF4-FFF2-40B4-BE49-F238E27FC236}">
                  <a16:creationId xmlns:a16="http://schemas.microsoft.com/office/drawing/2014/main" id="{92B3974A-87F3-40F8-8FEC-8E2E46979C87}"/>
                </a:ext>
              </a:extLst>
            </p:cNvPr>
            <p:cNvSpPr/>
            <p:nvPr/>
          </p:nvSpPr>
          <p:spPr bwMode="auto">
            <a:xfrm>
              <a:off x="4633619" y="2816658"/>
              <a:ext cx="2843376" cy="2389933"/>
            </a:xfrm>
            <a:custGeom>
              <a:avLst/>
              <a:gdLst/>
              <a:ahLst/>
              <a:cxnLst>
                <a:cxn ang="0">
                  <a:pos x="54" y="485"/>
                </a:cxn>
                <a:cxn ang="0">
                  <a:pos x="19" y="427"/>
                </a:cxn>
                <a:cxn ang="0">
                  <a:pos x="254" y="33"/>
                </a:cxn>
                <a:cxn ang="0">
                  <a:pos x="324" y="33"/>
                </a:cxn>
                <a:cxn ang="0">
                  <a:pos x="558" y="427"/>
                </a:cxn>
                <a:cxn ang="0">
                  <a:pos x="523" y="485"/>
                </a:cxn>
                <a:cxn ang="0">
                  <a:pos x="54" y="485"/>
                </a:cxn>
              </a:cxnLst>
              <a:rect l="0" t="0" r="r" b="b"/>
              <a:pathLst>
                <a:path w="577" h="485">
                  <a:moveTo>
                    <a:pt x="54" y="485"/>
                  </a:moveTo>
                  <a:cubicBezTo>
                    <a:pt x="16" y="485"/>
                    <a:pt x="0" y="459"/>
                    <a:pt x="19" y="427"/>
                  </a:cubicBezTo>
                  <a:cubicBezTo>
                    <a:pt x="254" y="33"/>
                    <a:pt x="254" y="33"/>
                    <a:pt x="254" y="33"/>
                  </a:cubicBezTo>
                  <a:cubicBezTo>
                    <a:pt x="273" y="0"/>
                    <a:pt x="305" y="0"/>
                    <a:pt x="324" y="33"/>
                  </a:cubicBezTo>
                  <a:cubicBezTo>
                    <a:pt x="558" y="427"/>
                    <a:pt x="558" y="427"/>
                    <a:pt x="558" y="427"/>
                  </a:cubicBezTo>
                  <a:cubicBezTo>
                    <a:pt x="577" y="459"/>
                    <a:pt x="562" y="485"/>
                    <a:pt x="523" y="485"/>
                  </a:cubicBezTo>
                  <a:lnTo>
                    <a:pt x="54" y="485"/>
                  </a:lnTo>
                  <a:close/>
                </a:path>
              </a:pathLst>
            </a:cu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zh-CN" altLang="en-US" sz="2000" b="1" dirty="0"/>
                <a:t>此处输</a:t>
              </a:r>
              <a:endParaRPr lang="en-US" altLang="zh-CN" sz="2000" b="1" dirty="0"/>
            </a:p>
            <a:p>
              <a:pPr algn="ctr"/>
              <a:r>
                <a:rPr lang="zh-CN" altLang="en-US" sz="2000" b="1" dirty="0"/>
                <a:t>入标题</a:t>
              </a:r>
              <a:endParaRPr sz="2000" b="1" dirty="0"/>
            </a:p>
          </p:txBody>
        </p:sp>
        <p:sp>
          <p:nvSpPr>
            <p:cNvPr id="6" name="íSlîḋê">
              <a:extLst>
                <a:ext uri="{FF2B5EF4-FFF2-40B4-BE49-F238E27FC236}">
                  <a16:creationId xmlns:a16="http://schemas.microsoft.com/office/drawing/2014/main" id="{831FD13E-D7EF-4701-A3D5-E678D5407F17}"/>
                </a:ext>
              </a:extLst>
            </p:cNvPr>
            <p:cNvSpPr/>
            <p:nvPr/>
          </p:nvSpPr>
          <p:spPr bwMode="auto">
            <a:xfrm>
              <a:off x="6730398" y="3500359"/>
              <a:ext cx="1017629" cy="1236387"/>
            </a:xfrm>
            <a:custGeom>
              <a:avLst/>
              <a:gdLst/>
              <a:ahLst/>
              <a:cxnLst>
                <a:cxn ang="0">
                  <a:pos x="628" y="580"/>
                </a:cxn>
                <a:cxn ang="0">
                  <a:pos x="294" y="45"/>
                </a:cxn>
                <a:cxn ang="0">
                  <a:pos x="62" y="0"/>
                </a:cxn>
                <a:cxn ang="0">
                  <a:pos x="0" y="230"/>
                </a:cxn>
                <a:cxn ang="0">
                  <a:pos x="334" y="763"/>
                </a:cxn>
                <a:cxn ang="0">
                  <a:pos x="628" y="580"/>
                </a:cxn>
              </a:cxnLst>
              <a:rect l="0" t="0" r="r" b="b"/>
              <a:pathLst>
                <a:path w="628" h="763">
                  <a:moveTo>
                    <a:pt x="628" y="580"/>
                  </a:moveTo>
                  <a:lnTo>
                    <a:pt x="294" y="45"/>
                  </a:lnTo>
                  <a:lnTo>
                    <a:pt x="62" y="0"/>
                  </a:lnTo>
                  <a:lnTo>
                    <a:pt x="0" y="230"/>
                  </a:lnTo>
                  <a:lnTo>
                    <a:pt x="334" y="763"/>
                  </a:lnTo>
                  <a:lnTo>
                    <a:pt x="628" y="58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" name="ï$ľiḓê">
              <a:extLst>
                <a:ext uri="{FF2B5EF4-FFF2-40B4-BE49-F238E27FC236}">
                  <a16:creationId xmlns:a16="http://schemas.microsoft.com/office/drawing/2014/main" id="{31700FBB-DF9D-4141-863E-CD8255017A49}"/>
                </a:ext>
              </a:extLst>
            </p:cNvPr>
            <p:cNvSpPr/>
            <p:nvPr/>
          </p:nvSpPr>
          <p:spPr bwMode="auto">
            <a:xfrm>
              <a:off x="4928981" y="2656472"/>
              <a:ext cx="1024111" cy="1229906"/>
            </a:xfrm>
            <a:custGeom>
              <a:avLst/>
              <a:gdLst/>
              <a:ahLst/>
              <a:cxnLst>
                <a:cxn ang="0">
                  <a:pos x="632" y="187"/>
                </a:cxn>
                <a:cxn ang="0">
                  <a:pos x="291" y="718"/>
                </a:cxn>
                <a:cxn ang="0">
                  <a:pos x="59" y="759"/>
                </a:cxn>
                <a:cxn ang="0">
                  <a:pos x="0" y="531"/>
                </a:cxn>
                <a:cxn ang="0">
                  <a:pos x="339" y="0"/>
                </a:cxn>
                <a:cxn ang="0">
                  <a:pos x="632" y="187"/>
                </a:cxn>
              </a:cxnLst>
              <a:rect l="0" t="0" r="r" b="b"/>
              <a:pathLst>
                <a:path w="632" h="759">
                  <a:moveTo>
                    <a:pt x="632" y="187"/>
                  </a:moveTo>
                  <a:lnTo>
                    <a:pt x="291" y="718"/>
                  </a:lnTo>
                  <a:lnTo>
                    <a:pt x="59" y="759"/>
                  </a:lnTo>
                  <a:lnTo>
                    <a:pt x="0" y="531"/>
                  </a:lnTo>
                  <a:lnTo>
                    <a:pt x="339" y="0"/>
                  </a:lnTo>
                  <a:lnTo>
                    <a:pt x="632" y="18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" name="iŝḻïdè">
              <a:extLst>
                <a:ext uri="{FF2B5EF4-FFF2-40B4-BE49-F238E27FC236}">
                  <a16:creationId xmlns:a16="http://schemas.microsoft.com/office/drawing/2014/main" id="{CC0AA8E4-76F9-4FB7-99CD-81CDB7B21C0F}"/>
                </a:ext>
              </a:extLst>
            </p:cNvPr>
            <p:cNvSpPr/>
            <p:nvPr/>
          </p:nvSpPr>
          <p:spPr bwMode="auto">
            <a:xfrm>
              <a:off x="4938312" y="4686106"/>
              <a:ext cx="1281759" cy="560668"/>
            </a:xfrm>
            <a:custGeom>
              <a:avLst/>
              <a:gdLst/>
              <a:ahLst/>
              <a:cxnLst>
                <a:cxn ang="0">
                  <a:pos x="0" y="346"/>
                </a:cxn>
                <a:cxn ang="0">
                  <a:pos x="630" y="346"/>
                </a:cxn>
                <a:cxn ang="0">
                  <a:pos x="791" y="173"/>
                </a:cxn>
                <a:cxn ang="0">
                  <a:pos x="630" y="0"/>
                </a:cxn>
                <a:cxn ang="0">
                  <a:pos x="0" y="0"/>
                </a:cxn>
                <a:cxn ang="0">
                  <a:pos x="0" y="346"/>
                </a:cxn>
              </a:cxnLst>
              <a:rect l="0" t="0" r="r" b="b"/>
              <a:pathLst>
                <a:path w="791" h="346">
                  <a:moveTo>
                    <a:pt x="0" y="346"/>
                  </a:moveTo>
                  <a:lnTo>
                    <a:pt x="630" y="346"/>
                  </a:lnTo>
                  <a:lnTo>
                    <a:pt x="791" y="173"/>
                  </a:lnTo>
                  <a:lnTo>
                    <a:pt x="630" y="0"/>
                  </a:lnTo>
                  <a:lnTo>
                    <a:pt x="0" y="0"/>
                  </a:lnTo>
                  <a:lnTo>
                    <a:pt x="0" y="34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9" name="íṩľíďé">
              <a:extLst>
                <a:ext uri="{FF2B5EF4-FFF2-40B4-BE49-F238E27FC236}">
                  <a16:creationId xmlns:a16="http://schemas.microsoft.com/office/drawing/2014/main" id="{F2F5F24B-9959-4DDA-9CD8-4C15AB49BDCE}"/>
                </a:ext>
              </a:extLst>
            </p:cNvPr>
            <p:cNvSpPr/>
            <p:nvPr/>
          </p:nvSpPr>
          <p:spPr bwMode="auto">
            <a:xfrm>
              <a:off x="6884192" y="4194194"/>
              <a:ext cx="1437704" cy="14377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0" name="ïŝliḋè">
              <a:extLst>
                <a:ext uri="{FF2B5EF4-FFF2-40B4-BE49-F238E27FC236}">
                  <a16:creationId xmlns:a16="http://schemas.microsoft.com/office/drawing/2014/main" id="{2887DDB1-B963-41EC-9990-BD5AEB06A14C}"/>
                </a:ext>
              </a:extLst>
            </p:cNvPr>
            <p:cNvSpPr/>
            <p:nvPr/>
          </p:nvSpPr>
          <p:spPr bwMode="auto">
            <a:xfrm>
              <a:off x="7041440" y="4350403"/>
              <a:ext cx="1123206" cy="1125287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>
                  <a:alpha val="69000"/>
                </a:schemeClr>
              </a:solidFill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1" name="iṥľiḓé">
              <a:extLst>
                <a:ext uri="{FF2B5EF4-FFF2-40B4-BE49-F238E27FC236}">
                  <a16:creationId xmlns:a16="http://schemas.microsoft.com/office/drawing/2014/main" id="{97C5FAFC-36C0-4174-BDB8-0C51220BD58D}"/>
                </a:ext>
              </a:extLst>
            </p:cNvPr>
            <p:cNvSpPr/>
            <p:nvPr/>
          </p:nvSpPr>
          <p:spPr bwMode="auto">
            <a:xfrm>
              <a:off x="3870105" y="4194194"/>
              <a:ext cx="1437704" cy="14377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2" name="îṩľíḋê">
              <a:extLst>
                <a:ext uri="{FF2B5EF4-FFF2-40B4-BE49-F238E27FC236}">
                  <a16:creationId xmlns:a16="http://schemas.microsoft.com/office/drawing/2014/main" id="{90C5A658-3FDD-4170-B0CB-2915FCA7EFA0}"/>
                </a:ext>
              </a:extLst>
            </p:cNvPr>
            <p:cNvSpPr/>
            <p:nvPr/>
          </p:nvSpPr>
          <p:spPr bwMode="auto">
            <a:xfrm>
              <a:off x="4029435" y="4350403"/>
              <a:ext cx="1119046" cy="1125287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>
                  <a:alpha val="69000"/>
                </a:schemeClr>
              </a:solidFill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3" name="îṡlíḑe">
              <a:extLst>
                <a:ext uri="{FF2B5EF4-FFF2-40B4-BE49-F238E27FC236}">
                  <a16:creationId xmlns:a16="http://schemas.microsoft.com/office/drawing/2014/main" id="{500E19B5-04D5-4205-AFF1-8987A31F23F1}"/>
                </a:ext>
              </a:extLst>
            </p:cNvPr>
            <p:cNvSpPr/>
            <p:nvPr/>
          </p:nvSpPr>
          <p:spPr bwMode="auto">
            <a:xfrm>
              <a:off x="5382262" y="1581702"/>
              <a:ext cx="1433451" cy="143520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4" name="ïŝḷíḓe">
              <a:extLst>
                <a:ext uri="{FF2B5EF4-FFF2-40B4-BE49-F238E27FC236}">
                  <a16:creationId xmlns:a16="http://schemas.microsoft.com/office/drawing/2014/main" id="{9536E0F4-CD0F-417C-850D-9B20E246773F}"/>
                </a:ext>
              </a:extLst>
            </p:cNvPr>
            <p:cNvSpPr/>
            <p:nvPr/>
          </p:nvSpPr>
          <p:spPr bwMode="auto">
            <a:xfrm>
              <a:off x="5540504" y="1739780"/>
              <a:ext cx="1119046" cy="1119046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>
                  <a:alpha val="69000"/>
                </a:schemeClr>
              </a:solidFill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15" name="ïşlîḓè">
              <a:extLst>
                <a:ext uri="{FF2B5EF4-FFF2-40B4-BE49-F238E27FC236}">
                  <a16:creationId xmlns:a16="http://schemas.microsoft.com/office/drawing/2014/main" id="{06BDC81C-5A5E-40F4-B12E-64EE8DECAFFF}"/>
                </a:ext>
              </a:extLst>
            </p:cNvPr>
            <p:cNvSpPr/>
            <p:nvPr/>
          </p:nvSpPr>
          <p:spPr bwMode="auto">
            <a:xfrm>
              <a:off x="5849703" y="2079267"/>
              <a:ext cx="500648" cy="440072"/>
            </a:xfrm>
            <a:custGeom>
              <a:avLst/>
              <a:gdLst>
                <a:gd name="connsiteX0" fmla="*/ 480038 w 609473"/>
                <a:gd name="connsiteY0" fmla="*/ 357010 h 535733"/>
                <a:gd name="connsiteX1" fmla="*/ 480038 w 609473"/>
                <a:gd name="connsiteY1" fmla="*/ 406500 h 535733"/>
                <a:gd name="connsiteX2" fmla="*/ 430471 w 609473"/>
                <a:gd name="connsiteY2" fmla="*/ 406500 h 535733"/>
                <a:gd name="connsiteX3" fmla="*/ 430471 w 609473"/>
                <a:gd name="connsiteY3" fmla="*/ 439368 h 535733"/>
                <a:gd name="connsiteX4" fmla="*/ 480038 w 609473"/>
                <a:gd name="connsiteY4" fmla="*/ 439368 h 535733"/>
                <a:gd name="connsiteX5" fmla="*/ 480038 w 609473"/>
                <a:gd name="connsiteY5" fmla="*/ 488951 h 535733"/>
                <a:gd name="connsiteX6" fmla="*/ 512958 w 609473"/>
                <a:gd name="connsiteY6" fmla="*/ 488951 h 535733"/>
                <a:gd name="connsiteX7" fmla="*/ 512958 w 609473"/>
                <a:gd name="connsiteY7" fmla="*/ 439368 h 535733"/>
                <a:gd name="connsiteX8" fmla="*/ 562618 w 609473"/>
                <a:gd name="connsiteY8" fmla="*/ 439368 h 535733"/>
                <a:gd name="connsiteX9" fmla="*/ 562618 w 609473"/>
                <a:gd name="connsiteY9" fmla="*/ 406500 h 535733"/>
                <a:gd name="connsiteX10" fmla="*/ 512958 w 609473"/>
                <a:gd name="connsiteY10" fmla="*/ 406500 h 535733"/>
                <a:gd name="connsiteX11" fmla="*/ 512958 w 609473"/>
                <a:gd name="connsiteY11" fmla="*/ 357010 h 535733"/>
                <a:gd name="connsiteX12" fmla="*/ 496498 w 609473"/>
                <a:gd name="connsiteY12" fmla="*/ 310135 h 535733"/>
                <a:gd name="connsiteX13" fmla="*/ 609473 w 609473"/>
                <a:gd name="connsiteY13" fmla="*/ 422934 h 535733"/>
                <a:gd name="connsiteX14" fmla="*/ 496498 w 609473"/>
                <a:gd name="connsiteY14" fmla="*/ 535733 h 535733"/>
                <a:gd name="connsiteX15" fmla="*/ 383523 w 609473"/>
                <a:gd name="connsiteY15" fmla="*/ 422934 h 535733"/>
                <a:gd name="connsiteX16" fmla="*/ 496498 w 609473"/>
                <a:gd name="connsiteY16" fmla="*/ 310135 h 535733"/>
                <a:gd name="connsiteX17" fmla="*/ 237429 w 609473"/>
                <a:gd name="connsiteY17" fmla="*/ 0 h 535733"/>
                <a:gd name="connsiteX18" fmla="*/ 248370 w 609473"/>
                <a:gd name="connsiteY18" fmla="*/ 0 h 535733"/>
                <a:gd name="connsiteX19" fmla="*/ 259311 w 609473"/>
                <a:gd name="connsiteY19" fmla="*/ 0 h 535733"/>
                <a:gd name="connsiteX20" fmla="*/ 351327 w 609473"/>
                <a:gd name="connsiteY20" fmla="*/ 91888 h 535733"/>
                <a:gd name="connsiteX21" fmla="*/ 351327 w 609473"/>
                <a:gd name="connsiteY21" fmla="*/ 193861 h 535733"/>
                <a:gd name="connsiteX22" fmla="*/ 330754 w 609473"/>
                <a:gd name="connsiteY22" fmla="*/ 232054 h 535733"/>
                <a:gd name="connsiteX23" fmla="*/ 330754 w 609473"/>
                <a:gd name="connsiteY23" fmla="*/ 330479 h 535733"/>
                <a:gd name="connsiteX24" fmla="*/ 333279 w 609473"/>
                <a:gd name="connsiteY24" fmla="*/ 334588 h 535733"/>
                <a:gd name="connsiteX25" fmla="*/ 367224 w 609473"/>
                <a:gd name="connsiteY25" fmla="*/ 352517 h 535733"/>
                <a:gd name="connsiteX26" fmla="*/ 349270 w 609473"/>
                <a:gd name="connsiteY26" fmla="*/ 422928 h 535733"/>
                <a:gd name="connsiteX27" fmla="*/ 392379 w 609473"/>
                <a:gd name="connsiteY27" fmla="*/ 526955 h 535733"/>
                <a:gd name="connsiteX28" fmla="*/ 402011 w 609473"/>
                <a:gd name="connsiteY28" fmla="*/ 535733 h 535733"/>
                <a:gd name="connsiteX29" fmla="*/ 248276 w 609473"/>
                <a:gd name="connsiteY29" fmla="*/ 535733 h 535733"/>
                <a:gd name="connsiteX30" fmla="*/ 0 w 609473"/>
                <a:gd name="connsiteY30" fmla="*/ 535733 h 535733"/>
                <a:gd name="connsiteX31" fmla="*/ 0 w 609473"/>
                <a:gd name="connsiteY31" fmla="*/ 465883 h 535733"/>
                <a:gd name="connsiteX32" fmla="*/ 17954 w 609473"/>
                <a:gd name="connsiteY32" fmla="*/ 427690 h 535733"/>
                <a:gd name="connsiteX33" fmla="*/ 163460 w 609473"/>
                <a:gd name="connsiteY33" fmla="*/ 334588 h 535733"/>
                <a:gd name="connsiteX34" fmla="*/ 165985 w 609473"/>
                <a:gd name="connsiteY34" fmla="*/ 330479 h 535733"/>
                <a:gd name="connsiteX35" fmla="*/ 165985 w 609473"/>
                <a:gd name="connsiteY35" fmla="*/ 232054 h 535733"/>
                <a:gd name="connsiteX36" fmla="*/ 145412 w 609473"/>
                <a:gd name="connsiteY36" fmla="*/ 193861 h 535733"/>
                <a:gd name="connsiteX37" fmla="*/ 145412 w 609473"/>
                <a:gd name="connsiteY37" fmla="*/ 91888 h 535733"/>
                <a:gd name="connsiteX38" fmla="*/ 237429 w 609473"/>
                <a:gd name="connsiteY38" fmla="*/ 0 h 53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09473" h="535733">
                  <a:moveTo>
                    <a:pt x="480038" y="357010"/>
                  </a:moveTo>
                  <a:lnTo>
                    <a:pt x="480038" y="406500"/>
                  </a:lnTo>
                  <a:lnTo>
                    <a:pt x="430471" y="406500"/>
                  </a:lnTo>
                  <a:lnTo>
                    <a:pt x="430471" y="439368"/>
                  </a:lnTo>
                  <a:lnTo>
                    <a:pt x="480038" y="439368"/>
                  </a:lnTo>
                  <a:lnTo>
                    <a:pt x="480038" y="488951"/>
                  </a:lnTo>
                  <a:lnTo>
                    <a:pt x="512958" y="488951"/>
                  </a:lnTo>
                  <a:lnTo>
                    <a:pt x="512958" y="439368"/>
                  </a:lnTo>
                  <a:lnTo>
                    <a:pt x="562618" y="439368"/>
                  </a:lnTo>
                  <a:lnTo>
                    <a:pt x="562618" y="406500"/>
                  </a:lnTo>
                  <a:lnTo>
                    <a:pt x="512958" y="406500"/>
                  </a:lnTo>
                  <a:lnTo>
                    <a:pt x="512958" y="357010"/>
                  </a:lnTo>
                  <a:close/>
                  <a:moveTo>
                    <a:pt x="496498" y="310135"/>
                  </a:moveTo>
                  <a:cubicBezTo>
                    <a:pt x="558971" y="310135"/>
                    <a:pt x="609473" y="360745"/>
                    <a:pt x="609473" y="422934"/>
                  </a:cubicBezTo>
                  <a:cubicBezTo>
                    <a:pt x="609473" y="485216"/>
                    <a:pt x="558877" y="535733"/>
                    <a:pt x="496498" y="535733"/>
                  </a:cubicBezTo>
                  <a:cubicBezTo>
                    <a:pt x="434212" y="535733"/>
                    <a:pt x="383523" y="485216"/>
                    <a:pt x="383523" y="422934"/>
                  </a:cubicBezTo>
                  <a:cubicBezTo>
                    <a:pt x="383523" y="360745"/>
                    <a:pt x="434212" y="310135"/>
                    <a:pt x="496498" y="310135"/>
                  </a:cubicBezTo>
                  <a:close/>
                  <a:moveTo>
                    <a:pt x="237429" y="0"/>
                  </a:moveTo>
                  <a:lnTo>
                    <a:pt x="248370" y="0"/>
                  </a:lnTo>
                  <a:lnTo>
                    <a:pt x="259311" y="0"/>
                  </a:lnTo>
                  <a:cubicBezTo>
                    <a:pt x="310182" y="0"/>
                    <a:pt x="351327" y="41181"/>
                    <a:pt x="351327" y="91888"/>
                  </a:cubicBezTo>
                  <a:lnTo>
                    <a:pt x="351327" y="193861"/>
                  </a:lnTo>
                  <a:cubicBezTo>
                    <a:pt x="351327" y="209829"/>
                    <a:pt x="343098" y="223837"/>
                    <a:pt x="330754" y="232054"/>
                  </a:cubicBezTo>
                  <a:lnTo>
                    <a:pt x="330754" y="330479"/>
                  </a:lnTo>
                  <a:cubicBezTo>
                    <a:pt x="330754" y="332160"/>
                    <a:pt x="331689" y="333841"/>
                    <a:pt x="333279" y="334588"/>
                  </a:cubicBezTo>
                  <a:cubicBezTo>
                    <a:pt x="338422" y="337016"/>
                    <a:pt x="350579" y="343179"/>
                    <a:pt x="367224" y="352517"/>
                  </a:cubicBezTo>
                  <a:cubicBezTo>
                    <a:pt x="355442" y="373902"/>
                    <a:pt x="349270" y="397901"/>
                    <a:pt x="349270" y="422928"/>
                  </a:cubicBezTo>
                  <a:cubicBezTo>
                    <a:pt x="349270" y="462148"/>
                    <a:pt x="364606" y="499127"/>
                    <a:pt x="392379" y="526955"/>
                  </a:cubicBezTo>
                  <a:cubicBezTo>
                    <a:pt x="395465" y="530037"/>
                    <a:pt x="398645" y="533025"/>
                    <a:pt x="402011" y="535733"/>
                  </a:cubicBezTo>
                  <a:lnTo>
                    <a:pt x="248276" y="535733"/>
                  </a:lnTo>
                  <a:lnTo>
                    <a:pt x="0" y="535733"/>
                  </a:lnTo>
                  <a:lnTo>
                    <a:pt x="0" y="465883"/>
                  </a:lnTo>
                  <a:cubicBezTo>
                    <a:pt x="0" y="451129"/>
                    <a:pt x="6452" y="437028"/>
                    <a:pt x="17954" y="427690"/>
                  </a:cubicBezTo>
                  <a:cubicBezTo>
                    <a:pt x="81169" y="375770"/>
                    <a:pt x="149340" y="341405"/>
                    <a:pt x="163460" y="334588"/>
                  </a:cubicBezTo>
                  <a:cubicBezTo>
                    <a:pt x="164956" y="333841"/>
                    <a:pt x="165985" y="332160"/>
                    <a:pt x="165985" y="330479"/>
                  </a:cubicBezTo>
                  <a:lnTo>
                    <a:pt x="165985" y="232054"/>
                  </a:lnTo>
                  <a:cubicBezTo>
                    <a:pt x="153641" y="223837"/>
                    <a:pt x="145412" y="209829"/>
                    <a:pt x="145412" y="193861"/>
                  </a:cubicBezTo>
                  <a:lnTo>
                    <a:pt x="145412" y="91888"/>
                  </a:lnTo>
                  <a:cubicBezTo>
                    <a:pt x="145412" y="41088"/>
                    <a:pt x="186651" y="0"/>
                    <a:pt x="2374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îş1ide">
              <a:extLst>
                <a:ext uri="{FF2B5EF4-FFF2-40B4-BE49-F238E27FC236}">
                  <a16:creationId xmlns:a16="http://schemas.microsoft.com/office/drawing/2014/main" id="{0F403618-F43B-4BE0-9A8D-774E5B10F8C2}"/>
                </a:ext>
              </a:extLst>
            </p:cNvPr>
            <p:cNvSpPr/>
            <p:nvPr/>
          </p:nvSpPr>
          <p:spPr bwMode="auto">
            <a:xfrm>
              <a:off x="4362236" y="4662723"/>
              <a:ext cx="453444" cy="500647"/>
            </a:xfrm>
            <a:custGeom>
              <a:avLst/>
              <a:gdLst>
                <a:gd name="connsiteX0" fmla="*/ 261051 w 522989"/>
                <a:gd name="connsiteY0" fmla="*/ 362763 h 577432"/>
                <a:gd name="connsiteX1" fmla="*/ 288791 w 522989"/>
                <a:gd name="connsiteY1" fmla="*/ 390429 h 577432"/>
                <a:gd name="connsiteX2" fmla="*/ 261051 w 522989"/>
                <a:gd name="connsiteY2" fmla="*/ 418095 h 577432"/>
                <a:gd name="connsiteX3" fmla="*/ 233311 w 522989"/>
                <a:gd name="connsiteY3" fmla="*/ 390429 h 577432"/>
                <a:gd name="connsiteX4" fmla="*/ 261051 w 522989"/>
                <a:gd name="connsiteY4" fmla="*/ 362763 h 577432"/>
                <a:gd name="connsiteX5" fmla="*/ 446328 w 522989"/>
                <a:gd name="connsiteY5" fmla="*/ 358474 h 577432"/>
                <a:gd name="connsiteX6" fmla="*/ 454749 w 522989"/>
                <a:gd name="connsiteY6" fmla="*/ 360086 h 577432"/>
                <a:gd name="connsiteX7" fmla="*/ 483355 w 522989"/>
                <a:gd name="connsiteY7" fmla="*/ 376670 h 577432"/>
                <a:gd name="connsiteX8" fmla="*/ 487969 w 522989"/>
                <a:gd name="connsiteY8" fmla="*/ 391410 h 577432"/>
                <a:gd name="connsiteX9" fmla="*/ 477818 w 522989"/>
                <a:gd name="connsiteY9" fmla="*/ 396938 h 577432"/>
                <a:gd name="connsiteX10" fmla="*/ 472281 w 522989"/>
                <a:gd name="connsiteY10" fmla="*/ 395095 h 577432"/>
                <a:gd name="connsiteX11" fmla="*/ 443675 w 522989"/>
                <a:gd name="connsiteY11" fmla="*/ 378512 h 577432"/>
                <a:gd name="connsiteX12" fmla="*/ 439984 w 522989"/>
                <a:gd name="connsiteY12" fmla="*/ 363771 h 577432"/>
                <a:gd name="connsiteX13" fmla="*/ 446328 w 522989"/>
                <a:gd name="connsiteY13" fmla="*/ 358474 h 577432"/>
                <a:gd name="connsiteX14" fmla="*/ 76344 w 522989"/>
                <a:gd name="connsiteY14" fmla="*/ 358474 h 577432"/>
                <a:gd name="connsiteX15" fmla="*/ 83038 w 522989"/>
                <a:gd name="connsiteY15" fmla="*/ 363771 h 577432"/>
                <a:gd name="connsiteX16" fmla="*/ 79344 w 522989"/>
                <a:gd name="connsiteY16" fmla="*/ 378512 h 577432"/>
                <a:gd name="connsiteX17" fmla="*/ 49796 w 522989"/>
                <a:gd name="connsiteY17" fmla="*/ 395095 h 577432"/>
                <a:gd name="connsiteX18" fmla="*/ 44256 w 522989"/>
                <a:gd name="connsiteY18" fmla="*/ 396938 h 577432"/>
                <a:gd name="connsiteX19" fmla="*/ 35022 w 522989"/>
                <a:gd name="connsiteY19" fmla="*/ 391410 h 577432"/>
                <a:gd name="connsiteX20" fmla="*/ 38716 w 522989"/>
                <a:gd name="connsiteY20" fmla="*/ 376670 h 577432"/>
                <a:gd name="connsiteX21" fmla="*/ 68264 w 522989"/>
                <a:gd name="connsiteY21" fmla="*/ 360086 h 577432"/>
                <a:gd name="connsiteX22" fmla="*/ 76344 w 522989"/>
                <a:gd name="connsiteY22" fmla="*/ 358474 h 577432"/>
                <a:gd name="connsiteX23" fmla="*/ 478723 w 522989"/>
                <a:gd name="connsiteY23" fmla="*/ 249584 h 577432"/>
                <a:gd name="connsiteX24" fmla="*/ 511923 w 522989"/>
                <a:gd name="connsiteY24" fmla="*/ 249584 h 577432"/>
                <a:gd name="connsiteX25" fmla="*/ 522989 w 522989"/>
                <a:gd name="connsiteY25" fmla="*/ 260606 h 577432"/>
                <a:gd name="connsiteX26" fmla="*/ 511923 w 522989"/>
                <a:gd name="connsiteY26" fmla="*/ 271628 h 577432"/>
                <a:gd name="connsiteX27" fmla="*/ 478723 w 522989"/>
                <a:gd name="connsiteY27" fmla="*/ 271628 h 577432"/>
                <a:gd name="connsiteX28" fmla="*/ 467657 w 522989"/>
                <a:gd name="connsiteY28" fmla="*/ 260606 h 577432"/>
                <a:gd name="connsiteX29" fmla="*/ 478723 w 522989"/>
                <a:gd name="connsiteY29" fmla="*/ 249584 h 577432"/>
                <a:gd name="connsiteX30" fmla="*/ 11066 w 522989"/>
                <a:gd name="connsiteY30" fmla="*/ 249584 h 577432"/>
                <a:gd name="connsiteX31" fmla="*/ 44266 w 522989"/>
                <a:gd name="connsiteY31" fmla="*/ 249584 h 577432"/>
                <a:gd name="connsiteX32" fmla="*/ 55332 w 522989"/>
                <a:gd name="connsiteY32" fmla="*/ 260606 h 577432"/>
                <a:gd name="connsiteX33" fmla="*/ 44266 w 522989"/>
                <a:gd name="connsiteY33" fmla="*/ 271628 h 577432"/>
                <a:gd name="connsiteX34" fmla="*/ 11066 w 522989"/>
                <a:gd name="connsiteY34" fmla="*/ 271628 h 577432"/>
                <a:gd name="connsiteX35" fmla="*/ 0 w 522989"/>
                <a:gd name="connsiteY35" fmla="*/ 260606 h 577432"/>
                <a:gd name="connsiteX36" fmla="*/ 11066 w 522989"/>
                <a:gd name="connsiteY36" fmla="*/ 249584 h 577432"/>
                <a:gd name="connsiteX37" fmla="*/ 261050 w 522989"/>
                <a:gd name="connsiteY37" fmla="*/ 167622 h 577432"/>
                <a:gd name="connsiteX38" fmla="*/ 287754 w 522989"/>
                <a:gd name="connsiteY38" fmla="*/ 193402 h 577432"/>
                <a:gd name="connsiteX39" fmla="*/ 287754 w 522989"/>
                <a:gd name="connsiteY39" fmla="*/ 232993 h 577432"/>
                <a:gd name="connsiteX40" fmla="*/ 286833 w 522989"/>
                <a:gd name="connsiteY40" fmla="*/ 248646 h 577432"/>
                <a:gd name="connsiteX41" fmla="*/ 276704 w 522989"/>
                <a:gd name="connsiteY41" fmla="*/ 327828 h 577432"/>
                <a:gd name="connsiteX42" fmla="*/ 261050 w 522989"/>
                <a:gd name="connsiteY42" fmla="*/ 340718 h 577432"/>
                <a:gd name="connsiteX43" fmla="*/ 246317 w 522989"/>
                <a:gd name="connsiteY43" fmla="*/ 327828 h 577432"/>
                <a:gd name="connsiteX44" fmla="*/ 236188 w 522989"/>
                <a:gd name="connsiteY44" fmla="*/ 248646 h 577432"/>
                <a:gd name="connsiteX45" fmla="*/ 234346 w 522989"/>
                <a:gd name="connsiteY45" fmla="*/ 232993 h 577432"/>
                <a:gd name="connsiteX46" fmla="*/ 234346 w 522989"/>
                <a:gd name="connsiteY46" fmla="*/ 193402 h 577432"/>
                <a:gd name="connsiteX47" fmla="*/ 261050 w 522989"/>
                <a:gd name="connsiteY47" fmla="*/ 167622 h 577432"/>
                <a:gd name="connsiteX48" fmla="*/ 261034 w 522989"/>
                <a:gd name="connsiteY48" fmla="*/ 133593 h 577432"/>
                <a:gd name="connsiteX49" fmla="*/ 130076 w 522989"/>
                <a:gd name="connsiteY49" fmla="*/ 258825 h 577432"/>
                <a:gd name="connsiteX50" fmla="*/ 165121 w 522989"/>
                <a:gd name="connsiteY50" fmla="*/ 356433 h 577432"/>
                <a:gd name="connsiteX51" fmla="*/ 190022 w 522989"/>
                <a:gd name="connsiteY51" fmla="*/ 418129 h 577432"/>
                <a:gd name="connsiteX52" fmla="*/ 206622 w 522989"/>
                <a:gd name="connsiteY52" fmla="*/ 442070 h 577432"/>
                <a:gd name="connsiteX53" fmla="*/ 315446 w 522989"/>
                <a:gd name="connsiteY53" fmla="*/ 442070 h 577432"/>
                <a:gd name="connsiteX54" fmla="*/ 332046 w 522989"/>
                <a:gd name="connsiteY54" fmla="*/ 418129 h 577432"/>
                <a:gd name="connsiteX55" fmla="*/ 357869 w 522989"/>
                <a:gd name="connsiteY55" fmla="*/ 357354 h 577432"/>
                <a:gd name="connsiteX56" fmla="*/ 392914 w 522989"/>
                <a:gd name="connsiteY56" fmla="*/ 258825 h 577432"/>
                <a:gd name="connsiteX57" fmla="*/ 261034 w 522989"/>
                <a:gd name="connsiteY57" fmla="*/ 133593 h 577432"/>
                <a:gd name="connsiteX58" fmla="*/ 472281 w 522989"/>
                <a:gd name="connsiteY58" fmla="*/ 126151 h 577432"/>
                <a:gd name="connsiteX59" fmla="*/ 487969 w 522989"/>
                <a:gd name="connsiteY59" fmla="*/ 130757 h 577432"/>
                <a:gd name="connsiteX60" fmla="*/ 483355 w 522989"/>
                <a:gd name="connsiteY60" fmla="*/ 145498 h 577432"/>
                <a:gd name="connsiteX61" fmla="*/ 454749 w 522989"/>
                <a:gd name="connsiteY61" fmla="*/ 162081 h 577432"/>
                <a:gd name="connsiteX62" fmla="*/ 449212 w 522989"/>
                <a:gd name="connsiteY62" fmla="*/ 163924 h 577432"/>
                <a:gd name="connsiteX63" fmla="*/ 439984 w 522989"/>
                <a:gd name="connsiteY63" fmla="*/ 158396 h 577432"/>
                <a:gd name="connsiteX64" fmla="*/ 443675 w 522989"/>
                <a:gd name="connsiteY64" fmla="*/ 142734 h 577432"/>
                <a:gd name="connsiteX65" fmla="*/ 49796 w 522989"/>
                <a:gd name="connsiteY65" fmla="*/ 126151 h 577432"/>
                <a:gd name="connsiteX66" fmla="*/ 79344 w 522989"/>
                <a:gd name="connsiteY66" fmla="*/ 142734 h 577432"/>
                <a:gd name="connsiteX67" fmla="*/ 83038 w 522989"/>
                <a:gd name="connsiteY67" fmla="*/ 158396 h 577432"/>
                <a:gd name="connsiteX68" fmla="*/ 73804 w 522989"/>
                <a:gd name="connsiteY68" fmla="*/ 163924 h 577432"/>
                <a:gd name="connsiteX69" fmla="*/ 68264 w 522989"/>
                <a:gd name="connsiteY69" fmla="*/ 162081 h 577432"/>
                <a:gd name="connsiteX70" fmla="*/ 38716 w 522989"/>
                <a:gd name="connsiteY70" fmla="*/ 145498 h 577432"/>
                <a:gd name="connsiteX71" fmla="*/ 35022 w 522989"/>
                <a:gd name="connsiteY71" fmla="*/ 130757 h 577432"/>
                <a:gd name="connsiteX72" fmla="*/ 49796 w 522989"/>
                <a:gd name="connsiteY72" fmla="*/ 126151 h 577432"/>
                <a:gd name="connsiteX73" fmla="*/ 261034 w 522989"/>
                <a:gd name="connsiteY73" fmla="*/ 88472 h 577432"/>
                <a:gd name="connsiteX74" fmla="*/ 437181 w 522989"/>
                <a:gd name="connsiteY74" fmla="*/ 258825 h 577432"/>
                <a:gd name="connsiteX75" fmla="*/ 394758 w 522989"/>
                <a:gd name="connsiteY75" fmla="*/ 382216 h 577432"/>
                <a:gd name="connsiteX76" fmla="*/ 377236 w 522989"/>
                <a:gd name="connsiteY76" fmla="*/ 418129 h 577432"/>
                <a:gd name="connsiteX77" fmla="*/ 344035 w 522989"/>
                <a:gd name="connsiteY77" fmla="*/ 476141 h 577432"/>
                <a:gd name="connsiteX78" fmla="*/ 341268 w 522989"/>
                <a:gd name="connsiteY78" fmla="*/ 521262 h 577432"/>
                <a:gd name="connsiteX79" fmla="*/ 305301 w 522989"/>
                <a:gd name="connsiteY79" fmla="*/ 559016 h 577432"/>
                <a:gd name="connsiteX80" fmla="*/ 290545 w 522989"/>
                <a:gd name="connsiteY80" fmla="*/ 573749 h 577432"/>
                <a:gd name="connsiteX81" fmla="*/ 278556 w 522989"/>
                <a:gd name="connsiteY81" fmla="*/ 577432 h 577432"/>
                <a:gd name="connsiteX82" fmla="*/ 244434 w 522989"/>
                <a:gd name="connsiteY82" fmla="*/ 577432 h 577432"/>
                <a:gd name="connsiteX83" fmla="*/ 231522 w 522989"/>
                <a:gd name="connsiteY83" fmla="*/ 573749 h 577432"/>
                <a:gd name="connsiteX84" fmla="*/ 217689 w 522989"/>
                <a:gd name="connsiteY84" fmla="*/ 559016 h 577432"/>
                <a:gd name="connsiteX85" fmla="*/ 180799 w 522989"/>
                <a:gd name="connsiteY85" fmla="*/ 521262 h 577432"/>
                <a:gd name="connsiteX86" fmla="*/ 178955 w 522989"/>
                <a:gd name="connsiteY86" fmla="*/ 476141 h 577432"/>
                <a:gd name="connsiteX87" fmla="*/ 145754 w 522989"/>
                <a:gd name="connsiteY87" fmla="*/ 418129 h 577432"/>
                <a:gd name="connsiteX88" fmla="*/ 128232 w 522989"/>
                <a:gd name="connsiteY88" fmla="*/ 382216 h 577432"/>
                <a:gd name="connsiteX89" fmla="*/ 85809 w 522989"/>
                <a:gd name="connsiteY89" fmla="*/ 258825 h 577432"/>
                <a:gd name="connsiteX90" fmla="*/ 261034 w 522989"/>
                <a:gd name="connsiteY90" fmla="*/ 88472 h 577432"/>
                <a:gd name="connsiteX91" fmla="*/ 392070 w 522989"/>
                <a:gd name="connsiteY91" fmla="*/ 35016 h 577432"/>
                <a:gd name="connsiteX92" fmla="*/ 395762 w 522989"/>
                <a:gd name="connsiteY92" fmla="*/ 49759 h 577432"/>
                <a:gd name="connsiteX93" fmla="*/ 379147 w 522989"/>
                <a:gd name="connsiteY93" fmla="*/ 79244 h 577432"/>
                <a:gd name="connsiteX94" fmla="*/ 369917 w 522989"/>
                <a:gd name="connsiteY94" fmla="*/ 84773 h 577432"/>
                <a:gd name="connsiteX95" fmla="*/ 364378 w 522989"/>
                <a:gd name="connsiteY95" fmla="*/ 82930 h 577432"/>
                <a:gd name="connsiteX96" fmla="*/ 360686 w 522989"/>
                <a:gd name="connsiteY96" fmla="*/ 68187 h 577432"/>
                <a:gd name="connsiteX97" fmla="*/ 377301 w 522989"/>
                <a:gd name="connsiteY97" fmla="*/ 38702 h 577432"/>
                <a:gd name="connsiteX98" fmla="*/ 392070 w 522989"/>
                <a:gd name="connsiteY98" fmla="*/ 35016 h 577432"/>
                <a:gd name="connsiteX99" fmla="*/ 131042 w 522989"/>
                <a:gd name="connsiteY99" fmla="*/ 35016 h 577432"/>
                <a:gd name="connsiteX100" fmla="*/ 145759 w 522989"/>
                <a:gd name="connsiteY100" fmla="*/ 38702 h 577432"/>
                <a:gd name="connsiteX101" fmla="*/ 162317 w 522989"/>
                <a:gd name="connsiteY101" fmla="*/ 68187 h 577432"/>
                <a:gd name="connsiteX102" fmla="*/ 158637 w 522989"/>
                <a:gd name="connsiteY102" fmla="*/ 82930 h 577432"/>
                <a:gd name="connsiteX103" fmla="*/ 153118 w 522989"/>
                <a:gd name="connsiteY103" fmla="*/ 84773 h 577432"/>
                <a:gd name="connsiteX104" fmla="*/ 143000 w 522989"/>
                <a:gd name="connsiteY104" fmla="*/ 79244 h 577432"/>
                <a:gd name="connsiteX105" fmla="*/ 126443 w 522989"/>
                <a:gd name="connsiteY105" fmla="*/ 49759 h 577432"/>
                <a:gd name="connsiteX106" fmla="*/ 131042 w 522989"/>
                <a:gd name="connsiteY106" fmla="*/ 35016 h 577432"/>
                <a:gd name="connsiteX107" fmla="*/ 261051 w 522989"/>
                <a:gd name="connsiteY107" fmla="*/ 0 h 577432"/>
                <a:gd name="connsiteX108" fmla="*/ 272073 w 522989"/>
                <a:gd name="connsiteY108" fmla="*/ 11037 h 577432"/>
                <a:gd name="connsiteX109" fmla="*/ 272073 w 522989"/>
                <a:gd name="connsiteY109" fmla="*/ 44147 h 577432"/>
                <a:gd name="connsiteX110" fmla="*/ 261051 w 522989"/>
                <a:gd name="connsiteY110" fmla="*/ 55184 h 577432"/>
                <a:gd name="connsiteX111" fmla="*/ 250029 w 522989"/>
                <a:gd name="connsiteY111" fmla="*/ 44147 h 577432"/>
                <a:gd name="connsiteX112" fmla="*/ 250029 w 522989"/>
                <a:gd name="connsiteY112" fmla="*/ 11037 h 577432"/>
                <a:gd name="connsiteX113" fmla="*/ 261051 w 522989"/>
                <a:gd name="connsiteY113" fmla="*/ 0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522989" h="577432">
                  <a:moveTo>
                    <a:pt x="261051" y="362763"/>
                  </a:moveTo>
                  <a:cubicBezTo>
                    <a:pt x="276371" y="362763"/>
                    <a:pt x="288791" y="375149"/>
                    <a:pt x="288791" y="390429"/>
                  </a:cubicBezTo>
                  <a:cubicBezTo>
                    <a:pt x="288791" y="405709"/>
                    <a:pt x="276371" y="418095"/>
                    <a:pt x="261051" y="418095"/>
                  </a:cubicBezTo>
                  <a:cubicBezTo>
                    <a:pt x="245731" y="418095"/>
                    <a:pt x="233311" y="405709"/>
                    <a:pt x="233311" y="390429"/>
                  </a:cubicBezTo>
                  <a:cubicBezTo>
                    <a:pt x="233311" y="375149"/>
                    <a:pt x="245731" y="362763"/>
                    <a:pt x="261051" y="362763"/>
                  </a:cubicBezTo>
                  <a:close/>
                  <a:moveTo>
                    <a:pt x="446328" y="358474"/>
                  </a:moveTo>
                  <a:cubicBezTo>
                    <a:pt x="448981" y="357783"/>
                    <a:pt x="451980" y="358244"/>
                    <a:pt x="454749" y="360086"/>
                  </a:cubicBezTo>
                  <a:lnTo>
                    <a:pt x="483355" y="376670"/>
                  </a:lnTo>
                  <a:cubicBezTo>
                    <a:pt x="488891" y="379433"/>
                    <a:pt x="490737" y="385883"/>
                    <a:pt x="487969" y="391410"/>
                  </a:cubicBezTo>
                  <a:cubicBezTo>
                    <a:pt x="486123" y="395095"/>
                    <a:pt x="481509" y="396938"/>
                    <a:pt x="477818" y="396938"/>
                  </a:cubicBezTo>
                  <a:cubicBezTo>
                    <a:pt x="475973" y="396938"/>
                    <a:pt x="474127" y="396938"/>
                    <a:pt x="472281" y="395095"/>
                  </a:cubicBezTo>
                  <a:lnTo>
                    <a:pt x="443675" y="378512"/>
                  </a:lnTo>
                  <a:cubicBezTo>
                    <a:pt x="438139" y="375748"/>
                    <a:pt x="436293" y="369299"/>
                    <a:pt x="439984" y="363771"/>
                  </a:cubicBezTo>
                  <a:cubicBezTo>
                    <a:pt x="441368" y="361007"/>
                    <a:pt x="443675" y="359165"/>
                    <a:pt x="446328" y="358474"/>
                  </a:cubicBezTo>
                  <a:close/>
                  <a:moveTo>
                    <a:pt x="76344" y="358474"/>
                  </a:moveTo>
                  <a:cubicBezTo>
                    <a:pt x="79114" y="359165"/>
                    <a:pt x="81653" y="361007"/>
                    <a:pt x="83038" y="363771"/>
                  </a:cubicBezTo>
                  <a:cubicBezTo>
                    <a:pt x="85808" y="369299"/>
                    <a:pt x="83961" y="375748"/>
                    <a:pt x="79344" y="378512"/>
                  </a:cubicBezTo>
                  <a:lnTo>
                    <a:pt x="49796" y="395095"/>
                  </a:lnTo>
                  <a:cubicBezTo>
                    <a:pt x="47949" y="396938"/>
                    <a:pt x="46103" y="396938"/>
                    <a:pt x="44256" y="396938"/>
                  </a:cubicBezTo>
                  <a:cubicBezTo>
                    <a:pt x="40562" y="396938"/>
                    <a:pt x="36869" y="395095"/>
                    <a:pt x="35022" y="391410"/>
                  </a:cubicBezTo>
                  <a:cubicBezTo>
                    <a:pt x="32252" y="385883"/>
                    <a:pt x="34099" y="379433"/>
                    <a:pt x="38716" y="376670"/>
                  </a:cubicBezTo>
                  <a:lnTo>
                    <a:pt x="68264" y="360086"/>
                  </a:lnTo>
                  <a:cubicBezTo>
                    <a:pt x="70573" y="358244"/>
                    <a:pt x="73574" y="357783"/>
                    <a:pt x="76344" y="358474"/>
                  </a:cubicBezTo>
                  <a:close/>
                  <a:moveTo>
                    <a:pt x="478723" y="249584"/>
                  </a:moveTo>
                  <a:lnTo>
                    <a:pt x="511923" y="249584"/>
                  </a:lnTo>
                  <a:cubicBezTo>
                    <a:pt x="517456" y="249584"/>
                    <a:pt x="522989" y="255095"/>
                    <a:pt x="522989" y="260606"/>
                  </a:cubicBezTo>
                  <a:cubicBezTo>
                    <a:pt x="522989" y="267035"/>
                    <a:pt x="517456" y="271628"/>
                    <a:pt x="511923" y="271628"/>
                  </a:cubicBezTo>
                  <a:lnTo>
                    <a:pt x="478723" y="271628"/>
                  </a:lnTo>
                  <a:cubicBezTo>
                    <a:pt x="472268" y="271628"/>
                    <a:pt x="467657" y="267035"/>
                    <a:pt x="467657" y="260606"/>
                  </a:cubicBezTo>
                  <a:cubicBezTo>
                    <a:pt x="467657" y="255095"/>
                    <a:pt x="472268" y="249584"/>
                    <a:pt x="478723" y="249584"/>
                  </a:cubicBezTo>
                  <a:close/>
                  <a:moveTo>
                    <a:pt x="11066" y="249584"/>
                  </a:moveTo>
                  <a:lnTo>
                    <a:pt x="44266" y="249584"/>
                  </a:lnTo>
                  <a:cubicBezTo>
                    <a:pt x="50721" y="249584"/>
                    <a:pt x="55332" y="255095"/>
                    <a:pt x="55332" y="260606"/>
                  </a:cubicBezTo>
                  <a:cubicBezTo>
                    <a:pt x="55332" y="267035"/>
                    <a:pt x="50721" y="271628"/>
                    <a:pt x="44266" y="271628"/>
                  </a:cubicBezTo>
                  <a:lnTo>
                    <a:pt x="11066" y="271628"/>
                  </a:lnTo>
                  <a:cubicBezTo>
                    <a:pt x="4611" y="271628"/>
                    <a:pt x="0" y="267035"/>
                    <a:pt x="0" y="260606"/>
                  </a:cubicBezTo>
                  <a:cubicBezTo>
                    <a:pt x="0" y="255095"/>
                    <a:pt x="4611" y="249584"/>
                    <a:pt x="11066" y="249584"/>
                  </a:cubicBezTo>
                  <a:close/>
                  <a:moveTo>
                    <a:pt x="261050" y="167622"/>
                  </a:moveTo>
                  <a:cubicBezTo>
                    <a:pt x="278546" y="167622"/>
                    <a:pt x="287754" y="176829"/>
                    <a:pt x="287754" y="193402"/>
                  </a:cubicBezTo>
                  <a:lnTo>
                    <a:pt x="287754" y="232993"/>
                  </a:lnTo>
                  <a:cubicBezTo>
                    <a:pt x="287754" y="237597"/>
                    <a:pt x="287754" y="243121"/>
                    <a:pt x="286833" y="248646"/>
                  </a:cubicBezTo>
                  <a:lnTo>
                    <a:pt x="276704" y="327828"/>
                  </a:lnTo>
                  <a:cubicBezTo>
                    <a:pt x="274862" y="337956"/>
                    <a:pt x="270258" y="340718"/>
                    <a:pt x="261050" y="340718"/>
                  </a:cubicBezTo>
                  <a:cubicBezTo>
                    <a:pt x="252763" y="340718"/>
                    <a:pt x="248158" y="337956"/>
                    <a:pt x="246317" y="327828"/>
                  </a:cubicBezTo>
                  <a:lnTo>
                    <a:pt x="236188" y="248646"/>
                  </a:lnTo>
                  <a:cubicBezTo>
                    <a:pt x="235267" y="243121"/>
                    <a:pt x="234346" y="237597"/>
                    <a:pt x="234346" y="232993"/>
                  </a:cubicBezTo>
                  <a:lnTo>
                    <a:pt x="234346" y="193402"/>
                  </a:lnTo>
                  <a:cubicBezTo>
                    <a:pt x="234346" y="176829"/>
                    <a:pt x="244475" y="167622"/>
                    <a:pt x="261050" y="167622"/>
                  </a:cubicBezTo>
                  <a:close/>
                  <a:moveTo>
                    <a:pt x="261034" y="133593"/>
                  </a:moveTo>
                  <a:cubicBezTo>
                    <a:pt x="189099" y="133593"/>
                    <a:pt x="130076" y="189763"/>
                    <a:pt x="130076" y="258825"/>
                  </a:cubicBezTo>
                  <a:cubicBezTo>
                    <a:pt x="130076" y="305787"/>
                    <a:pt x="148521" y="332492"/>
                    <a:pt x="165121" y="356433"/>
                  </a:cubicBezTo>
                  <a:cubicBezTo>
                    <a:pt x="178033" y="375771"/>
                    <a:pt x="190022" y="394187"/>
                    <a:pt x="190022" y="418129"/>
                  </a:cubicBezTo>
                  <a:cubicBezTo>
                    <a:pt x="190022" y="428258"/>
                    <a:pt x="200166" y="437466"/>
                    <a:pt x="206622" y="442070"/>
                  </a:cubicBezTo>
                  <a:lnTo>
                    <a:pt x="315446" y="442070"/>
                  </a:lnTo>
                  <a:cubicBezTo>
                    <a:pt x="322824" y="436545"/>
                    <a:pt x="332046" y="428258"/>
                    <a:pt x="332046" y="418129"/>
                  </a:cubicBezTo>
                  <a:cubicBezTo>
                    <a:pt x="332046" y="394187"/>
                    <a:pt x="344957" y="375771"/>
                    <a:pt x="357869" y="357354"/>
                  </a:cubicBezTo>
                  <a:cubicBezTo>
                    <a:pt x="374469" y="332492"/>
                    <a:pt x="392914" y="305787"/>
                    <a:pt x="392914" y="258825"/>
                  </a:cubicBezTo>
                  <a:cubicBezTo>
                    <a:pt x="392914" y="189763"/>
                    <a:pt x="333891" y="133593"/>
                    <a:pt x="261034" y="133593"/>
                  </a:cubicBezTo>
                  <a:close/>
                  <a:moveTo>
                    <a:pt x="472281" y="126151"/>
                  </a:moveTo>
                  <a:cubicBezTo>
                    <a:pt x="477818" y="123387"/>
                    <a:pt x="484278" y="125230"/>
                    <a:pt x="487969" y="130757"/>
                  </a:cubicBezTo>
                  <a:cubicBezTo>
                    <a:pt x="490737" y="135364"/>
                    <a:pt x="488891" y="142734"/>
                    <a:pt x="483355" y="145498"/>
                  </a:cubicBezTo>
                  <a:lnTo>
                    <a:pt x="454749" y="162081"/>
                  </a:lnTo>
                  <a:cubicBezTo>
                    <a:pt x="452903" y="163003"/>
                    <a:pt x="451057" y="163924"/>
                    <a:pt x="449212" y="163924"/>
                  </a:cubicBezTo>
                  <a:cubicBezTo>
                    <a:pt x="445521" y="163924"/>
                    <a:pt x="441830" y="162081"/>
                    <a:pt x="439984" y="158396"/>
                  </a:cubicBezTo>
                  <a:cubicBezTo>
                    <a:pt x="436293" y="152868"/>
                    <a:pt x="438139" y="146419"/>
                    <a:pt x="443675" y="142734"/>
                  </a:cubicBezTo>
                  <a:close/>
                  <a:moveTo>
                    <a:pt x="49796" y="126151"/>
                  </a:moveTo>
                  <a:lnTo>
                    <a:pt x="79344" y="142734"/>
                  </a:lnTo>
                  <a:cubicBezTo>
                    <a:pt x="83961" y="146419"/>
                    <a:pt x="85808" y="152868"/>
                    <a:pt x="83038" y="158396"/>
                  </a:cubicBezTo>
                  <a:cubicBezTo>
                    <a:pt x="81191" y="162081"/>
                    <a:pt x="77498" y="163924"/>
                    <a:pt x="73804" y="163924"/>
                  </a:cubicBezTo>
                  <a:cubicBezTo>
                    <a:pt x="71957" y="163924"/>
                    <a:pt x="70111" y="163003"/>
                    <a:pt x="68264" y="162081"/>
                  </a:cubicBezTo>
                  <a:lnTo>
                    <a:pt x="38716" y="145498"/>
                  </a:lnTo>
                  <a:cubicBezTo>
                    <a:pt x="34099" y="142734"/>
                    <a:pt x="32252" y="135364"/>
                    <a:pt x="35022" y="130757"/>
                  </a:cubicBezTo>
                  <a:cubicBezTo>
                    <a:pt x="37792" y="125230"/>
                    <a:pt x="45179" y="123387"/>
                    <a:pt x="49796" y="126151"/>
                  </a:cubicBezTo>
                  <a:close/>
                  <a:moveTo>
                    <a:pt x="261034" y="88472"/>
                  </a:moveTo>
                  <a:cubicBezTo>
                    <a:pt x="357869" y="88472"/>
                    <a:pt x="437181" y="164901"/>
                    <a:pt x="437181" y="258825"/>
                  </a:cubicBezTo>
                  <a:cubicBezTo>
                    <a:pt x="437181" y="319600"/>
                    <a:pt x="412281" y="355512"/>
                    <a:pt x="394758" y="382216"/>
                  </a:cubicBezTo>
                  <a:cubicBezTo>
                    <a:pt x="382769" y="398791"/>
                    <a:pt x="377236" y="408000"/>
                    <a:pt x="377236" y="418129"/>
                  </a:cubicBezTo>
                  <a:cubicBezTo>
                    <a:pt x="377236" y="440229"/>
                    <a:pt x="365247" y="460487"/>
                    <a:pt x="344035" y="476141"/>
                  </a:cubicBezTo>
                  <a:cubicBezTo>
                    <a:pt x="343113" y="489033"/>
                    <a:pt x="341268" y="521262"/>
                    <a:pt x="341268" y="521262"/>
                  </a:cubicBezTo>
                  <a:cubicBezTo>
                    <a:pt x="341268" y="529549"/>
                    <a:pt x="336657" y="548886"/>
                    <a:pt x="305301" y="559016"/>
                  </a:cubicBezTo>
                  <a:cubicBezTo>
                    <a:pt x="301612" y="564540"/>
                    <a:pt x="297001" y="569145"/>
                    <a:pt x="290545" y="573749"/>
                  </a:cubicBezTo>
                  <a:cubicBezTo>
                    <a:pt x="286856" y="575590"/>
                    <a:pt x="283168" y="577432"/>
                    <a:pt x="278556" y="577432"/>
                  </a:cubicBezTo>
                  <a:lnTo>
                    <a:pt x="244434" y="577432"/>
                  </a:lnTo>
                  <a:cubicBezTo>
                    <a:pt x="239822" y="577432"/>
                    <a:pt x="235211" y="575590"/>
                    <a:pt x="231522" y="573749"/>
                  </a:cubicBezTo>
                  <a:cubicBezTo>
                    <a:pt x="225989" y="569145"/>
                    <a:pt x="221378" y="564540"/>
                    <a:pt x="217689" y="559016"/>
                  </a:cubicBezTo>
                  <a:cubicBezTo>
                    <a:pt x="186333" y="548886"/>
                    <a:pt x="181722" y="530470"/>
                    <a:pt x="180799" y="521262"/>
                  </a:cubicBezTo>
                  <a:cubicBezTo>
                    <a:pt x="180799" y="521262"/>
                    <a:pt x="178955" y="489033"/>
                    <a:pt x="178955" y="476141"/>
                  </a:cubicBezTo>
                  <a:cubicBezTo>
                    <a:pt x="157743" y="460487"/>
                    <a:pt x="145754" y="440229"/>
                    <a:pt x="145754" y="418129"/>
                  </a:cubicBezTo>
                  <a:cubicBezTo>
                    <a:pt x="145754" y="408000"/>
                    <a:pt x="139299" y="398791"/>
                    <a:pt x="128232" y="382216"/>
                  </a:cubicBezTo>
                  <a:cubicBezTo>
                    <a:pt x="109787" y="355512"/>
                    <a:pt x="85809" y="319600"/>
                    <a:pt x="85809" y="258825"/>
                  </a:cubicBezTo>
                  <a:cubicBezTo>
                    <a:pt x="85809" y="164901"/>
                    <a:pt x="164199" y="88472"/>
                    <a:pt x="261034" y="88472"/>
                  </a:cubicBezTo>
                  <a:close/>
                  <a:moveTo>
                    <a:pt x="392070" y="35016"/>
                  </a:moveTo>
                  <a:cubicBezTo>
                    <a:pt x="397608" y="37780"/>
                    <a:pt x="399454" y="45152"/>
                    <a:pt x="395762" y="49759"/>
                  </a:cubicBezTo>
                  <a:lnTo>
                    <a:pt x="379147" y="79244"/>
                  </a:lnTo>
                  <a:cubicBezTo>
                    <a:pt x="377301" y="82930"/>
                    <a:pt x="373609" y="84773"/>
                    <a:pt x="369917" y="84773"/>
                  </a:cubicBezTo>
                  <a:cubicBezTo>
                    <a:pt x="368071" y="84773"/>
                    <a:pt x="366224" y="83852"/>
                    <a:pt x="364378" y="82930"/>
                  </a:cubicBezTo>
                  <a:cubicBezTo>
                    <a:pt x="358840" y="80166"/>
                    <a:pt x="356994" y="72794"/>
                    <a:pt x="360686" y="68187"/>
                  </a:cubicBezTo>
                  <a:lnTo>
                    <a:pt x="377301" y="38702"/>
                  </a:lnTo>
                  <a:cubicBezTo>
                    <a:pt x="380070" y="34095"/>
                    <a:pt x="386531" y="32252"/>
                    <a:pt x="392070" y="35016"/>
                  </a:cubicBezTo>
                  <a:close/>
                  <a:moveTo>
                    <a:pt x="131042" y="35016"/>
                  </a:moveTo>
                  <a:cubicBezTo>
                    <a:pt x="135641" y="32252"/>
                    <a:pt x="143000" y="34095"/>
                    <a:pt x="145759" y="38702"/>
                  </a:cubicBezTo>
                  <a:lnTo>
                    <a:pt x="162317" y="68187"/>
                  </a:lnTo>
                  <a:cubicBezTo>
                    <a:pt x="165996" y="72794"/>
                    <a:pt x="164156" y="80166"/>
                    <a:pt x="158637" y="82930"/>
                  </a:cubicBezTo>
                  <a:cubicBezTo>
                    <a:pt x="156798" y="83852"/>
                    <a:pt x="154958" y="84773"/>
                    <a:pt x="153118" y="84773"/>
                  </a:cubicBezTo>
                  <a:cubicBezTo>
                    <a:pt x="149439" y="84773"/>
                    <a:pt x="145759" y="82930"/>
                    <a:pt x="143000" y="79244"/>
                  </a:cubicBezTo>
                  <a:lnTo>
                    <a:pt x="126443" y="49759"/>
                  </a:lnTo>
                  <a:cubicBezTo>
                    <a:pt x="123683" y="45152"/>
                    <a:pt x="125523" y="37780"/>
                    <a:pt x="131042" y="35016"/>
                  </a:cubicBezTo>
                  <a:close/>
                  <a:moveTo>
                    <a:pt x="261051" y="0"/>
                  </a:moveTo>
                  <a:cubicBezTo>
                    <a:pt x="267480" y="0"/>
                    <a:pt x="272073" y="4599"/>
                    <a:pt x="272073" y="11037"/>
                  </a:cubicBezTo>
                  <a:lnTo>
                    <a:pt x="272073" y="44147"/>
                  </a:lnTo>
                  <a:cubicBezTo>
                    <a:pt x="272073" y="50585"/>
                    <a:pt x="267480" y="55184"/>
                    <a:pt x="261051" y="55184"/>
                  </a:cubicBezTo>
                  <a:cubicBezTo>
                    <a:pt x="255540" y="55184"/>
                    <a:pt x="250029" y="50585"/>
                    <a:pt x="250029" y="44147"/>
                  </a:cubicBezTo>
                  <a:lnTo>
                    <a:pt x="250029" y="11037"/>
                  </a:lnTo>
                  <a:cubicBezTo>
                    <a:pt x="250029" y="4599"/>
                    <a:pt x="255540" y="0"/>
                    <a:pt x="26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zh-CN" altLang="en-US"/>
            </a:p>
          </p:txBody>
        </p:sp>
        <p:sp>
          <p:nvSpPr>
            <p:cNvPr id="17" name="íSḻíḍé">
              <a:extLst>
                <a:ext uri="{FF2B5EF4-FFF2-40B4-BE49-F238E27FC236}">
                  <a16:creationId xmlns:a16="http://schemas.microsoft.com/office/drawing/2014/main" id="{2408B81B-57B2-46C6-8A45-456E0E7F2514}"/>
                </a:ext>
              </a:extLst>
            </p:cNvPr>
            <p:cNvSpPr/>
            <p:nvPr/>
          </p:nvSpPr>
          <p:spPr bwMode="auto">
            <a:xfrm>
              <a:off x="7359965" y="4662722"/>
              <a:ext cx="486157" cy="500648"/>
            </a:xfrm>
            <a:custGeom>
              <a:avLst/>
              <a:gdLst>
                <a:gd name="connsiteX0" fmla="*/ 204318 w 590797"/>
                <a:gd name="connsiteY0" fmla="*/ 320467 h 608406"/>
                <a:gd name="connsiteX1" fmla="*/ 131187 w 590797"/>
                <a:gd name="connsiteY1" fmla="*/ 393358 h 608406"/>
                <a:gd name="connsiteX2" fmla="*/ 204318 w 590797"/>
                <a:gd name="connsiteY2" fmla="*/ 466249 h 608406"/>
                <a:gd name="connsiteX3" fmla="*/ 277314 w 590797"/>
                <a:gd name="connsiteY3" fmla="*/ 393358 h 608406"/>
                <a:gd name="connsiteX4" fmla="*/ 204318 w 590797"/>
                <a:gd name="connsiteY4" fmla="*/ 320467 h 608406"/>
                <a:gd name="connsiteX5" fmla="*/ 532443 w 590797"/>
                <a:gd name="connsiteY5" fmla="*/ 180620 h 608406"/>
                <a:gd name="connsiteX6" fmla="*/ 512814 w 590797"/>
                <a:gd name="connsiteY6" fmla="*/ 202765 h 608406"/>
                <a:gd name="connsiteX7" fmla="*/ 534998 w 590797"/>
                <a:gd name="connsiteY7" fmla="*/ 222360 h 608406"/>
                <a:gd name="connsiteX8" fmla="*/ 554761 w 590797"/>
                <a:gd name="connsiteY8" fmla="*/ 200215 h 608406"/>
                <a:gd name="connsiteX9" fmla="*/ 532443 w 590797"/>
                <a:gd name="connsiteY9" fmla="*/ 180620 h 608406"/>
                <a:gd name="connsiteX10" fmla="*/ 173264 w 590797"/>
                <a:gd name="connsiteY10" fmla="*/ 178310 h 608406"/>
                <a:gd name="connsiteX11" fmla="*/ 235237 w 590797"/>
                <a:gd name="connsiteY11" fmla="*/ 178310 h 608406"/>
                <a:gd name="connsiteX12" fmla="*/ 251637 w 590797"/>
                <a:gd name="connsiteY12" fmla="*/ 191599 h 608406"/>
                <a:gd name="connsiteX13" fmla="*/ 259434 w 590797"/>
                <a:gd name="connsiteY13" fmla="*/ 229723 h 608406"/>
                <a:gd name="connsiteX14" fmla="*/ 266290 w 590797"/>
                <a:gd name="connsiteY14" fmla="*/ 232273 h 608406"/>
                <a:gd name="connsiteX15" fmla="*/ 312804 w 590797"/>
                <a:gd name="connsiteY15" fmla="*/ 259255 h 608406"/>
                <a:gd name="connsiteX16" fmla="*/ 318450 w 590797"/>
                <a:gd name="connsiteY16" fmla="*/ 263819 h 608406"/>
                <a:gd name="connsiteX17" fmla="*/ 355553 w 590797"/>
                <a:gd name="connsiteY17" fmla="*/ 251604 h 608406"/>
                <a:gd name="connsiteX18" fmla="*/ 360795 w 590797"/>
                <a:gd name="connsiteY18" fmla="*/ 250664 h 608406"/>
                <a:gd name="connsiteX19" fmla="*/ 375314 w 590797"/>
                <a:gd name="connsiteY19" fmla="*/ 259121 h 608406"/>
                <a:gd name="connsiteX20" fmla="*/ 406233 w 590797"/>
                <a:gd name="connsiteY20" fmla="*/ 312681 h 608406"/>
                <a:gd name="connsiteX21" fmla="*/ 402872 w 590797"/>
                <a:gd name="connsiteY21" fmla="*/ 333488 h 608406"/>
                <a:gd name="connsiteX22" fmla="*/ 373835 w 590797"/>
                <a:gd name="connsiteY22" fmla="*/ 359262 h 608406"/>
                <a:gd name="connsiteX23" fmla="*/ 374911 w 590797"/>
                <a:gd name="connsiteY23" fmla="*/ 366511 h 608406"/>
                <a:gd name="connsiteX24" fmla="*/ 377062 w 590797"/>
                <a:gd name="connsiteY24" fmla="*/ 393358 h 608406"/>
                <a:gd name="connsiteX25" fmla="*/ 374911 w 590797"/>
                <a:gd name="connsiteY25" fmla="*/ 420340 h 608406"/>
                <a:gd name="connsiteX26" fmla="*/ 373835 w 590797"/>
                <a:gd name="connsiteY26" fmla="*/ 427454 h 608406"/>
                <a:gd name="connsiteX27" fmla="*/ 402872 w 590797"/>
                <a:gd name="connsiteY27" fmla="*/ 453228 h 608406"/>
                <a:gd name="connsiteX28" fmla="*/ 406233 w 590797"/>
                <a:gd name="connsiteY28" fmla="*/ 474035 h 608406"/>
                <a:gd name="connsiteX29" fmla="*/ 375314 w 590797"/>
                <a:gd name="connsiteY29" fmla="*/ 527729 h 608406"/>
                <a:gd name="connsiteX30" fmla="*/ 360795 w 590797"/>
                <a:gd name="connsiteY30" fmla="*/ 536052 h 608406"/>
                <a:gd name="connsiteX31" fmla="*/ 355553 w 590797"/>
                <a:gd name="connsiteY31" fmla="*/ 535247 h 608406"/>
                <a:gd name="connsiteX32" fmla="*/ 318450 w 590797"/>
                <a:gd name="connsiteY32" fmla="*/ 522897 h 608406"/>
                <a:gd name="connsiteX33" fmla="*/ 312804 w 590797"/>
                <a:gd name="connsiteY33" fmla="*/ 527461 h 608406"/>
                <a:gd name="connsiteX34" fmla="*/ 266290 w 590797"/>
                <a:gd name="connsiteY34" fmla="*/ 554443 h 608406"/>
                <a:gd name="connsiteX35" fmla="*/ 259434 w 590797"/>
                <a:gd name="connsiteY35" fmla="*/ 556993 h 608406"/>
                <a:gd name="connsiteX36" fmla="*/ 251637 w 590797"/>
                <a:gd name="connsiteY36" fmla="*/ 595117 h 608406"/>
                <a:gd name="connsiteX37" fmla="*/ 235237 w 590797"/>
                <a:gd name="connsiteY37" fmla="*/ 608406 h 608406"/>
                <a:gd name="connsiteX38" fmla="*/ 173264 w 590797"/>
                <a:gd name="connsiteY38" fmla="*/ 608406 h 608406"/>
                <a:gd name="connsiteX39" fmla="*/ 156864 w 590797"/>
                <a:gd name="connsiteY39" fmla="*/ 595117 h 608406"/>
                <a:gd name="connsiteX40" fmla="*/ 149067 w 590797"/>
                <a:gd name="connsiteY40" fmla="*/ 557127 h 608406"/>
                <a:gd name="connsiteX41" fmla="*/ 142211 w 590797"/>
                <a:gd name="connsiteY41" fmla="*/ 554443 h 608406"/>
                <a:gd name="connsiteX42" fmla="*/ 95697 w 590797"/>
                <a:gd name="connsiteY42" fmla="*/ 527595 h 608406"/>
                <a:gd name="connsiteX43" fmla="*/ 90051 w 590797"/>
                <a:gd name="connsiteY43" fmla="*/ 522897 h 608406"/>
                <a:gd name="connsiteX44" fmla="*/ 52948 w 590797"/>
                <a:gd name="connsiteY44" fmla="*/ 535247 h 608406"/>
                <a:gd name="connsiteX45" fmla="*/ 47706 w 590797"/>
                <a:gd name="connsiteY45" fmla="*/ 536052 h 608406"/>
                <a:gd name="connsiteX46" fmla="*/ 33321 w 590797"/>
                <a:gd name="connsiteY46" fmla="*/ 527729 h 608406"/>
                <a:gd name="connsiteX47" fmla="*/ 2268 w 590797"/>
                <a:gd name="connsiteY47" fmla="*/ 474169 h 608406"/>
                <a:gd name="connsiteX48" fmla="*/ 5629 w 590797"/>
                <a:gd name="connsiteY48" fmla="*/ 453362 h 608406"/>
                <a:gd name="connsiteX49" fmla="*/ 34666 w 590797"/>
                <a:gd name="connsiteY49" fmla="*/ 427454 h 608406"/>
                <a:gd name="connsiteX50" fmla="*/ 33590 w 590797"/>
                <a:gd name="connsiteY50" fmla="*/ 420340 h 608406"/>
                <a:gd name="connsiteX51" fmla="*/ 31439 w 590797"/>
                <a:gd name="connsiteY51" fmla="*/ 393358 h 608406"/>
                <a:gd name="connsiteX52" fmla="*/ 33590 w 590797"/>
                <a:gd name="connsiteY52" fmla="*/ 366511 h 608406"/>
                <a:gd name="connsiteX53" fmla="*/ 34666 w 590797"/>
                <a:gd name="connsiteY53" fmla="*/ 359262 h 608406"/>
                <a:gd name="connsiteX54" fmla="*/ 5629 w 590797"/>
                <a:gd name="connsiteY54" fmla="*/ 333488 h 608406"/>
                <a:gd name="connsiteX55" fmla="*/ 2268 w 590797"/>
                <a:gd name="connsiteY55" fmla="*/ 312681 h 608406"/>
                <a:gd name="connsiteX56" fmla="*/ 33187 w 590797"/>
                <a:gd name="connsiteY56" fmla="*/ 259121 h 608406"/>
                <a:gd name="connsiteX57" fmla="*/ 47706 w 590797"/>
                <a:gd name="connsiteY57" fmla="*/ 250664 h 608406"/>
                <a:gd name="connsiteX58" fmla="*/ 52948 w 590797"/>
                <a:gd name="connsiteY58" fmla="*/ 251604 h 608406"/>
                <a:gd name="connsiteX59" fmla="*/ 90051 w 590797"/>
                <a:gd name="connsiteY59" fmla="*/ 263819 h 608406"/>
                <a:gd name="connsiteX60" fmla="*/ 95697 w 590797"/>
                <a:gd name="connsiteY60" fmla="*/ 259255 h 608406"/>
                <a:gd name="connsiteX61" fmla="*/ 142211 w 590797"/>
                <a:gd name="connsiteY61" fmla="*/ 232408 h 608406"/>
                <a:gd name="connsiteX62" fmla="*/ 149067 w 590797"/>
                <a:gd name="connsiteY62" fmla="*/ 229723 h 608406"/>
                <a:gd name="connsiteX63" fmla="*/ 156864 w 590797"/>
                <a:gd name="connsiteY63" fmla="*/ 191734 h 608406"/>
                <a:gd name="connsiteX64" fmla="*/ 173264 w 590797"/>
                <a:gd name="connsiteY64" fmla="*/ 178310 h 608406"/>
                <a:gd name="connsiteX65" fmla="*/ 538897 w 590797"/>
                <a:gd name="connsiteY65" fmla="*/ 142102 h 608406"/>
                <a:gd name="connsiteX66" fmla="*/ 542930 w 590797"/>
                <a:gd name="connsiteY66" fmla="*/ 145055 h 608406"/>
                <a:gd name="connsiteX67" fmla="*/ 545753 w 590797"/>
                <a:gd name="connsiteY67" fmla="*/ 155926 h 608406"/>
                <a:gd name="connsiteX68" fmla="*/ 563097 w 590797"/>
                <a:gd name="connsiteY68" fmla="*/ 164649 h 608406"/>
                <a:gd name="connsiteX69" fmla="*/ 573584 w 590797"/>
                <a:gd name="connsiteY69" fmla="*/ 160355 h 608406"/>
                <a:gd name="connsiteX70" fmla="*/ 578289 w 590797"/>
                <a:gd name="connsiteY70" fmla="*/ 161831 h 608406"/>
                <a:gd name="connsiteX71" fmla="*/ 587835 w 590797"/>
                <a:gd name="connsiteY71" fmla="*/ 176326 h 608406"/>
                <a:gd name="connsiteX72" fmla="*/ 587297 w 590797"/>
                <a:gd name="connsiteY72" fmla="*/ 181157 h 608406"/>
                <a:gd name="connsiteX73" fmla="*/ 579365 w 590797"/>
                <a:gd name="connsiteY73" fmla="*/ 189076 h 608406"/>
                <a:gd name="connsiteX74" fmla="*/ 580844 w 590797"/>
                <a:gd name="connsiteY74" fmla="*/ 198739 h 608406"/>
                <a:gd name="connsiteX75" fmla="*/ 580440 w 590797"/>
                <a:gd name="connsiteY75" fmla="*/ 208536 h 608406"/>
                <a:gd name="connsiteX76" fmla="*/ 589314 w 590797"/>
                <a:gd name="connsiteY76" fmla="*/ 215515 h 608406"/>
                <a:gd name="connsiteX77" fmla="*/ 590389 w 590797"/>
                <a:gd name="connsiteY77" fmla="*/ 220212 h 608406"/>
                <a:gd name="connsiteX78" fmla="*/ 582726 w 590797"/>
                <a:gd name="connsiteY78" fmla="*/ 235646 h 608406"/>
                <a:gd name="connsiteX79" fmla="*/ 578155 w 590797"/>
                <a:gd name="connsiteY79" fmla="*/ 237660 h 608406"/>
                <a:gd name="connsiteX80" fmla="*/ 567265 w 590797"/>
                <a:gd name="connsiteY80" fmla="*/ 234707 h 608406"/>
                <a:gd name="connsiteX81" fmla="*/ 550997 w 590797"/>
                <a:gd name="connsiteY81" fmla="*/ 245444 h 608406"/>
                <a:gd name="connsiteX82" fmla="*/ 549383 w 590797"/>
                <a:gd name="connsiteY82" fmla="*/ 256583 h 608406"/>
                <a:gd name="connsiteX83" fmla="*/ 545753 w 590797"/>
                <a:gd name="connsiteY83" fmla="*/ 259804 h 608406"/>
                <a:gd name="connsiteX84" fmla="*/ 528544 w 590797"/>
                <a:gd name="connsiteY84" fmla="*/ 260878 h 608406"/>
                <a:gd name="connsiteX85" fmla="*/ 524511 w 590797"/>
                <a:gd name="connsiteY85" fmla="*/ 257925 h 608406"/>
                <a:gd name="connsiteX86" fmla="*/ 521688 w 590797"/>
                <a:gd name="connsiteY86" fmla="*/ 247054 h 608406"/>
                <a:gd name="connsiteX87" fmla="*/ 504344 w 590797"/>
                <a:gd name="connsiteY87" fmla="*/ 238331 h 608406"/>
                <a:gd name="connsiteX88" fmla="*/ 493857 w 590797"/>
                <a:gd name="connsiteY88" fmla="*/ 242625 h 608406"/>
                <a:gd name="connsiteX89" fmla="*/ 489152 w 590797"/>
                <a:gd name="connsiteY89" fmla="*/ 241149 h 608406"/>
                <a:gd name="connsiteX90" fmla="*/ 479606 w 590797"/>
                <a:gd name="connsiteY90" fmla="*/ 226789 h 608406"/>
                <a:gd name="connsiteX91" fmla="*/ 480144 w 590797"/>
                <a:gd name="connsiteY91" fmla="*/ 221823 h 608406"/>
                <a:gd name="connsiteX92" fmla="*/ 488076 w 590797"/>
                <a:gd name="connsiteY92" fmla="*/ 213904 h 608406"/>
                <a:gd name="connsiteX93" fmla="*/ 486597 w 590797"/>
                <a:gd name="connsiteY93" fmla="*/ 204241 h 608406"/>
                <a:gd name="connsiteX94" fmla="*/ 487001 w 590797"/>
                <a:gd name="connsiteY94" fmla="*/ 194444 h 608406"/>
                <a:gd name="connsiteX95" fmla="*/ 478127 w 590797"/>
                <a:gd name="connsiteY95" fmla="*/ 187465 h 608406"/>
                <a:gd name="connsiteX96" fmla="*/ 477052 w 590797"/>
                <a:gd name="connsiteY96" fmla="*/ 182768 h 608406"/>
                <a:gd name="connsiteX97" fmla="*/ 484850 w 590797"/>
                <a:gd name="connsiteY97" fmla="*/ 167334 h 608406"/>
                <a:gd name="connsiteX98" fmla="*/ 489286 w 590797"/>
                <a:gd name="connsiteY98" fmla="*/ 165320 h 608406"/>
                <a:gd name="connsiteX99" fmla="*/ 500176 w 590797"/>
                <a:gd name="connsiteY99" fmla="*/ 168273 h 608406"/>
                <a:gd name="connsiteX100" fmla="*/ 516444 w 590797"/>
                <a:gd name="connsiteY100" fmla="*/ 157536 h 608406"/>
                <a:gd name="connsiteX101" fmla="*/ 518058 w 590797"/>
                <a:gd name="connsiteY101" fmla="*/ 146397 h 608406"/>
                <a:gd name="connsiteX102" fmla="*/ 521688 w 590797"/>
                <a:gd name="connsiteY102" fmla="*/ 143176 h 608406"/>
                <a:gd name="connsiteX103" fmla="*/ 376508 w 590797"/>
                <a:gd name="connsiteY103" fmla="*/ 67611 h 608406"/>
                <a:gd name="connsiteX104" fmla="*/ 356075 w 590797"/>
                <a:gd name="connsiteY104" fmla="*/ 115265 h 608406"/>
                <a:gd name="connsiteX105" fmla="*/ 403662 w 590797"/>
                <a:gd name="connsiteY105" fmla="*/ 135669 h 608406"/>
                <a:gd name="connsiteX106" fmla="*/ 424095 w 590797"/>
                <a:gd name="connsiteY106" fmla="*/ 88015 h 608406"/>
                <a:gd name="connsiteX107" fmla="*/ 376508 w 590797"/>
                <a:gd name="connsiteY107" fmla="*/ 67611 h 608406"/>
                <a:gd name="connsiteX108" fmla="*/ 365754 w 590797"/>
                <a:gd name="connsiteY108" fmla="*/ 493 h 608406"/>
                <a:gd name="connsiteX109" fmla="*/ 374088 w 590797"/>
                <a:gd name="connsiteY109" fmla="*/ 3044 h 608406"/>
                <a:gd name="connsiteX110" fmla="*/ 384842 w 590797"/>
                <a:gd name="connsiteY110" fmla="*/ 19420 h 608406"/>
                <a:gd name="connsiteX111" fmla="*/ 418315 w 590797"/>
                <a:gd name="connsiteY111" fmla="*/ 24253 h 608406"/>
                <a:gd name="connsiteX112" fmla="*/ 433505 w 590797"/>
                <a:gd name="connsiteY112" fmla="*/ 11635 h 608406"/>
                <a:gd name="connsiteX113" fmla="*/ 442108 w 590797"/>
                <a:gd name="connsiteY113" fmla="*/ 11500 h 608406"/>
                <a:gd name="connsiteX114" fmla="*/ 465633 w 590797"/>
                <a:gd name="connsiteY114" fmla="*/ 30025 h 608406"/>
                <a:gd name="connsiteX115" fmla="*/ 467515 w 590797"/>
                <a:gd name="connsiteY115" fmla="*/ 38482 h 608406"/>
                <a:gd name="connsiteX116" fmla="*/ 458777 w 590797"/>
                <a:gd name="connsiteY116" fmla="*/ 55933 h 608406"/>
                <a:gd name="connsiteX117" fmla="*/ 466709 w 590797"/>
                <a:gd name="connsiteY117" fmla="*/ 71101 h 608406"/>
                <a:gd name="connsiteX118" fmla="*/ 471414 w 590797"/>
                <a:gd name="connsiteY118" fmla="*/ 87478 h 608406"/>
                <a:gd name="connsiteX119" fmla="*/ 489830 w 590797"/>
                <a:gd name="connsiteY119" fmla="*/ 94056 h 608406"/>
                <a:gd name="connsiteX120" fmla="*/ 494266 w 590797"/>
                <a:gd name="connsiteY120" fmla="*/ 101439 h 608406"/>
                <a:gd name="connsiteX121" fmla="*/ 489965 w 590797"/>
                <a:gd name="connsiteY121" fmla="*/ 131239 h 608406"/>
                <a:gd name="connsiteX122" fmla="*/ 483647 w 590797"/>
                <a:gd name="connsiteY122" fmla="*/ 137011 h 608406"/>
                <a:gd name="connsiteX123" fmla="*/ 464020 w 590797"/>
                <a:gd name="connsiteY123" fmla="*/ 138219 h 608406"/>
                <a:gd name="connsiteX124" fmla="*/ 443049 w 590797"/>
                <a:gd name="connsiteY124" fmla="*/ 164798 h 608406"/>
                <a:gd name="connsiteX125" fmla="*/ 446545 w 590797"/>
                <a:gd name="connsiteY125" fmla="*/ 184128 h 608406"/>
                <a:gd name="connsiteX126" fmla="*/ 442243 w 590797"/>
                <a:gd name="connsiteY126" fmla="*/ 191645 h 608406"/>
                <a:gd name="connsiteX127" fmla="*/ 414416 w 590797"/>
                <a:gd name="connsiteY127" fmla="*/ 202787 h 608406"/>
                <a:gd name="connsiteX128" fmla="*/ 406216 w 590797"/>
                <a:gd name="connsiteY128" fmla="*/ 200236 h 608406"/>
                <a:gd name="connsiteX129" fmla="*/ 395328 w 590797"/>
                <a:gd name="connsiteY129" fmla="*/ 183860 h 608406"/>
                <a:gd name="connsiteX130" fmla="*/ 361855 w 590797"/>
                <a:gd name="connsiteY130" fmla="*/ 179027 h 608406"/>
                <a:gd name="connsiteX131" fmla="*/ 346799 w 590797"/>
                <a:gd name="connsiteY131" fmla="*/ 191645 h 608406"/>
                <a:gd name="connsiteX132" fmla="*/ 338062 w 590797"/>
                <a:gd name="connsiteY132" fmla="*/ 191780 h 608406"/>
                <a:gd name="connsiteX133" fmla="*/ 314537 w 590797"/>
                <a:gd name="connsiteY133" fmla="*/ 173255 h 608406"/>
                <a:gd name="connsiteX134" fmla="*/ 312655 w 590797"/>
                <a:gd name="connsiteY134" fmla="*/ 164798 h 608406"/>
                <a:gd name="connsiteX135" fmla="*/ 321393 w 590797"/>
                <a:gd name="connsiteY135" fmla="*/ 147213 h 608406"/>
                <a:gd name="connsiteX136" fmla="*/ 313461 w 590797"/>
                <a:gd name="connsiteY136" fmla="*/ 132179 h 608406"/>
                <a:gd name="connsiteX137" fmla="*/ 308891 w 590797"/>
                <a:gd name="connsiteY137" fmla="*/ 115802 h 608406"/>
                <a:gd name="connsiteX138" fmla="*/ 290340 w 590797"/>
                <a:gd name="connsiteY138" fmla="*/ 109090 h 608406"/>
                <a:gd name="connsiteX139" fmla="*/ 285904 w 590797"/>
                <a:gd name="connsiteY139" fmla="*/ 101707 h 608406"/>
                <a:gd name="connsiteX140" fmla="*/ 290205 w 590797"/>
                <a:gd name="connsiteY140" fmla="*/ 72041 h 608406"/>
                <a:gd name="connsiteX141" fmla="*/ 296523 w 590797"/>
                <a:gd name="connsiteY141" fmla="*/ 66269 h 608406"/>
                <a:gd name="connsiteX142" fmla="*/ 316284 w 590797"/>
                <a:gd name="connsiteY142" fmla="*/ 65061 h 608406"/>
                <a:gd name="connsiteX143" fmla="*/ 337121 w 590797"/>
                <a:gd name="connsiteY143" fmla="*/ 38482 h 608406"/>
                <a:gd name="connsiteX144" fmla="*/ 333625 w 590797"/>
                <a:gd name="connsiteY144" fmla="*/ 19152 h 608406"/>
                <a:gd name="connsiteX145" fmla="*/ 337927 w 590797"/>
                <a:gd name="connsiteY145" fmla="*/ 11635 h 60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90797" h="608406">
                  <a:moveTo>
                    <a:pt x="204318" y="320467"/>
                  </a:moveTo>
                  <a:cubicBezTo>
                    <a:pt x="163988" y="320467"/>
                    <a:pt x="131187" y="353221"/>
                    <a:pt x="131187" y="393358"/>
                  </a:cubicBezTo>
                  <a:cubicBezTo>
                    <a:pt x="131187" y="433629"/>
                    <a:pt x="163988" y="466249"/>
                    <a:pt x="204318" y="466249"/>
                  </a:cubicBezTo>
                  <a:cubicBezTo>
                    <a:pt x="244513" y="466249"/>
                    <a:pt x="277314" y="433629"/>
                    <a:pt x="277314" y="393358"/>
                  </a:cubicBezTo>
                  <a:cubicBezTo>
                    <a:pt x="277314" y="353221"/>
                    <a:pt x="244513" y="320467"/>
                    <a:pt x="204318" y="320467"/>
                  </a:cubicBezTo>
                  <a:close/>
                  <a:moveTo>
                    <a:pt x="532443" y="180620"/>
                  </a:moveTo>
                  <a:cubicBezTo>
                    <a:pt x="520881" y="181291"/>
                    <a:pt x="512142" y="191223"/>
                    <a:pt x="512814" y="202765"/>
                  </a:cubicBezTo>
                  <a:cubicBezTo>
                    <a:pt x="513486" y="214307"/>
                    <a:pt x="523435" y="223031"/>
                    <a:pt x="534998" y="222360"/>
                  </a:cubicBezTo>
                  <a:cubicBezTo>
                    <a:pt x="546560" y="221689"/>
                    <a:pt x="555434" y="211757"/>
                    <a:pt x="554761" y="200215"/>
                  </a:cubicBezTo>
                  <a:cubicBezTo>
                    <a:pt x="554089" y="188673"/>
                    <a:pt x="544140" y="179949"/>
                    <a:pt x="532443" y="180620"/>
                  </a:cubicBezTo>
                  <a:close/>
                  <a:moveTo>
                    <a:pt x="173264" y="178310"/>
                  </a:moveTo>
                  <a:lnTo>
                    <a:pt x="235237" y="178310"/>
                  </a:lnTo>
                  <a:cubicBezTo>
                    <a:pt x="243168" y="178310"/>
                    <a:pt x="250024" y="183948"/>
                    <a:pt x="251637" y="191599"/>
                  </a:cubicBezTo>
                  <a:lnTo>
                    <a:pt x="259434" y="229723"/>
                  </a:lnTo>
                  <a:lnTo>
                    <a:pt x="266290" y="232273"/>
                  </a:lnTo>
                  <a:cubicBezTo>
                    <a:pt x="283094" y="238851"/>
                    <a:pt x="298688" y="247845"/>
                    <a:pt x="312804" y="259255"/>
                  </a:cubicBezTo>
                  <a:lnTo>
                    <a:pt x="318450" y="263819"/>
                  </a:lnTo>
                  <a:lnTo>
                    <a:pt x="355553" y="251604"/>
                  </a:lnTo>
                  <a:cubicBezTo>
                    <a:pt x="357166" y="250932"/>
                    <a:pt x="359048" y="250664"/>
                    <a:pt x="360795" y="250664"/>
                  </a:cubicBezTo>
                  <a:cubicBezTo>
                    <a:pt x="366710" y="250664"/>
                    <a:pt x="372222" y="253886"/>
                    <a:pt x="375314" y="259121"/>
                  </a:cubicBezTo>
                  <a:lnTo>
                    <a:pt x="406233" y="312681"/>
                  </a:lnTo>
                  <a:cubicBezTo>
                    <a:pt x="410266" y="319528"/>
                    <a:pt x="408787" y="328253"/>
                    <a:pt x="402872" y="333488"/>
                  </a:cubicBezTo>
                  <a:lnTo>
                    <a:pt x="373835" y="359262"/>
                  </a:lnTo>
                  <a:lnTo>
                    <a:pt x="374911" y="366511"/>
                  </a:lnTo>
                  <a:cubicBezTo>
                    <a:pt x="376389" y="375370"/>
                    <a:pt x="377062" y="384364"/>
                    <a:pt x="377062" y="393358"/>
                  </a:cubicBezTo>
                  <a:cubicBezTo>
                    <a:pt x="377062" y="402352"/>
                    <a:pt x="376389" y="411480"/>
                    <a:pt x="374911" y="420340"/>
                  </a:cubicBezTo>
                  <a:lnTo>
                    <a:pt x="373835" y="427454"/>
                  </a:lnTo>
                  <a:lnTo>
                    <a:pt x="402872" y="453228"/>
                  </a:lnTo>
                  <a:cubicBezTo>
                    <a:pt x="408787" y="458463"/>
                    <a:pt x="410266" y="467188"/>
                    <a:pt x="406233" y="474035"/>
                  </a:cubicBezTo>
                  <a:lnTo>
                    <a:pt x="375314" y="527729"/>
                  </a:lnTo>
                  <a:cubicBezTo>
                    <a:pt x="372356" y="532830"/>
                    <a:pt x="366710" y="536052"/>
                    <a:pt x="360795" y="536052"/>
                  </a:cubicBezTo>
                  <a:cubicBezTo>
                    <a:pt x="359048" y="536052"/>
                    <a:pt x="357166" y="535784"/>
                    <a:pt x="355553" y="535247"/>
                  </a:cubicBezTo>
                  <a:lnTo>
                    <a:pt x="318450" y="522897"/>
                  </a:lnTo>
                  <a:lnTo>
                    <a:pt x="312804" y="527461"/>
                  </a:lnTo>
                  <a:cubicBezTo>
                    <a:pt x="298823" y="538871"/>
                    <a:pt x="283094" y="547999"/>
                    <a:pt x="266290" y="554443"/>
                  </a:cubicBezTo>
                  <a:lnTo>
                    <a:pt x="259434" y="556993"/>
                  </a:lnTo>
                  <a:lnTo>
                    <a:pt x="251637" y="595117"/>
                  </a:lnTo>
                  <a:cubicBezTo>
                    <a:pt x="250024" y="602902"/>
                    <a:pt x="243168" y="608406"/>
                    <a:pt x="235237" y="608406"/>
                  </a:cubicBezTo>
                  <a:lnTo>
                    <a:pt x="173264" y="608406"/>
                  </a:lnTo>
                  <a:cubicBezTo>
                    <a:pt x="165333" y="608406"/>
                    <a:pt x="158477" y="602768"/>
                    <a:pt x="156864" y="595117"/>
                  </a:cubicBezTo>
                  <a:lnTo>
                    <a:pt x="149067" y="557127"/>
                  </a:lnTo>
                  <a:lnTo>
                    <a:pt x="142211" y="554443"/>
                  </a:lnTo>
                  <a:cubicBezTo>
                    <a:pt x="125407" y="547999"/>
                    <a:pt x="109813" y="538871"/>
                    <a:pt x="95697" y="527595"/>
                  </a:cubicBezTo>
                  <a:lnTo>
                    <a:pt x="90051" y="522897"/>
                  </a:lnTo>
                  <a:lnTo>
                    <a:pt x="52948" y="535247"/>
                  </a:lnTo>
                  <a:cubicBezTo>
                    <a:pt x="51335" y="535784"/>
                    <a:pt x="49588" y="536052"/>
                    <a:pt x="47706" y="536052"/>
                  </a:cubicBezTo>
                  <a:cubicBezTo>
                    <a:pt x="41791" y="536052"/>
                    <a:pt x="36279" y="532830"/>
                    <a:pt x="33321" y="527729"/>
                  </a:cubicBezTo>
                  <a:lnTo>
                    <a:pt x="2268" y="474169"/>
                  </a:lnTo>
                  <a:cubicBezTo>
                    <a:pt x="-1631" y="467323"/>
                    <a:pt x="-286" y="458597"/>
                    <a:pt x="5629" y="453362"/>
                  </a:cubicBezTo>
                  <a:lnTo>
                    <a:pt x="34666" y="427454"/>
                  </a:lnTo>
                  <a:lnTo>
                    <a:pt x="33590" y="420340"/>
                  </a:lnTo>
                  <a:cubicBezTo>
                    <a:pt x="32112" y="411480"/>
                    <a:pt x="31439" y="402352"/>
                    <a:pt x="31439" y="393358"/>
                  </a:cubicBezTo>
                  <a:cubicBezTo>
                    <a:pt x="31439" y="384364"/>
                    <a:pt x="32246" y="375370"/>
                    <a:pt x="33590" y="366511"/>
                  </a:cubicBezTo>
                  <a:lnTo>
                    <a:pt x="34666" y="359262"/>
                  </a:lnTo>
                  <a:lnTo>
                    <a:pt x="5629" y="333488"/>
                  </a:lnTo>
                  <a:cubicBezTo>
                    <a:pt x="-286" y="328253"/>
                    <a:pt x="-1765" y="319528"/>
                    <a:pt x="2268" y="312681"/>
                  </a:cubicBezTo>
                  <a:lnTo>
                    <a:pt x="33187" y="259121"/>
                  </a:lnTo>
                  <a:cubicBezTo>
                    <a:pt x="36279" y="253886"/>
                    <a:pt x="41791" y="250664"/>
                    <a:pt x="47706" y="250664"/>
                  </a:cubicBezTo>
                  <a:cubicBezTo>
                    <a:pt x="49453" y="250664"/>
                    <a:pt x="51335" y="251067"/>
                    <a:pt x="52948" y="251604"/>
                  </a:cubicBezTo>
                  <a:lnTo>
                    <a:pt x="90051" y="263819"/>
                  </a:lnTo>
                  <a:lnTo>
                    <a:pt x="95697" y="259255"/>
                  </a:lnTo>
                  <a:cubicBezTo>
                    <a:pt x="109813" y="247845"/>
                    <a:pt x="125407" y="238851"/>
                    <a:pt x="142211" y="232408"/>
                  </a:cubicBezTo>
                  <a:lnTo>
                    <a:pt x="149067" y="229723"/>
                  </a:lnTo>
                  <a:lnTo>
                    <a:pt x="156864" y="191734"/>
                  </a:lnTo>
                  <a:cubicBezTo>
                    <a:pt x="158477" y="183948"/>
                    <a:pt x="165333" y="178310"/>
                    <a:pt x="173264" y="178310"/>
                  </a:cubicBezTo>
                  <a:close/>
                  <a:moveTo>
                    <a:pt x="538897" y="142102"/>
                  </a:moveTo>
                  <a:cubicBezTo>
                    <a:pt x="540779" y="141968"/>
                    <a:pt x="542392" y="143176"/>
                    <a:pt x="542930" y="145055"/>
                  </a:cubicBezTo>
                  <a:lnTo>
                    <a:pt x="545753" y="155926"/>
                  </a:lnTo>
                  <a:cubicBezTo>
                    <a:pt x="552207" y="157536"/>
                    <a:pt x="558122" y="160623"/>
                    <a:pt x="563097" y="164649"/>
                  </a:cubicBezTo>
                  <a:lnTo>
                    <a:pt x="573584" y="160355"/>
                  </a:lnTo>
                  <a:cubicBezTo>
                    <a:pt x="575331" y="159684"/>
                    <a:pt x="577348" y="160355"/>
                    <a:pt x="578289" y="161831"/>
                  </a:cubicBezTo>
                  <a:lnTo>
                    <a:pt x="587835" y="176326"/>
                  </a:lnTo>
                  <a:cubicBezTo>
                    <a:pt x="588776" y="177802"/>
                    <a:pt x="588642" y="179815"/>
                    <a:pt x="587297" y="181157"/>
                  </a:cubicBezTo>
                  <a:lnTo>
                    <a:pt x="579365" y="189076"/>
                  </a:lnTo>
                  <a:cubicBezTo>
                    <a:pt x="580171" y="192162"/>
                    <a:pt x="580709" y="195383"/>
                    <a:pt x="580844" y="198739"/>
                  </a:cubicBezTo>
                  <a:cubicBezTo>
                    <a:pt x="581113" y="202094"/>
                    <a:pt x="580978" y="205315"/>
                    <a:pt x="580440" y="208536"/>
                  </a:cubicBezTo>
                  <a:lnTo>
                    <a:pt x="589314" y="215515"/>
                  </a:lnTo>
                  <a:cubicBezTo>
                    <a:pt x="590793" y="216589"/>
                    <a:pt x="591196" y="218602"/>
                    <a:pt x="590389" y="220212"/>
                  </a:cubicBezTo>
                  <a:lnTo>
                    <a:pt x="582726" y="235646"/>
                  </a:lnTo>
                  <a:cubicBezTo>
                    <a:pt x="581785" y="237257"/>
                    <a:pt x="579903" y="238196"/>
                    <a:pt x="578155" y="237660"/>
                  </a:cubicBezTo>
                  <a:lnTo>
                    <a:pt x="567265" y="234707"/>
                  </a:lnTo>
                  <a:cubicBezTo>
                    <a:pt x="562694" y="239270"/>
                    <a:pt x="557181" y="243028"/>
                    <a:pt x="550997" y="245444"/>
                  </a:cubicBezTo>
                  <a:lnTo>
                    <a:pt x="549383" y="256583"/>
                  </a:lnTo>
                  <a:cubicBezTo>
                    <a:pt x="549115" y="258328"/>
                    <a:pt x="547636" y="259804"/>
                    <a:pt x="545753" y="259804"/>
                  </a:cubicBezTo>
                  <a:lnTo>
                    <a:pt x="528544" y="260878"/>
                  </a:lnTo>
                  <a:cubicBezTo>
                    <a:pt x="526662" y="261012"/>
                    <a:pt x="525049" y="259804"/>
                    <a:pt x="524511" y="257925"/>
                  </a:cubicBezTo>
                  <a:lnTo>
                    <a:pt x="521688" y="247054"/>
                  </a:lnTo>
                  <a:cubicBezTo>
                    <a:pt x="515234" y="245444"/>
                    <a:pt x="509319" y="242357"/>
                    <a:pt x="504344" y="238331"/>
                  </a:cubicBezTo>
                  <a:lnTo>
                    <a:pt x="493857" y="242625"/>
                  </a:lnTo>
                  <a:cubicBezTo>
                    <a:pt x="492110" y="243296"/>
                    <a:pt x="490093" y="242625"/>
                    <a:pt x="489152" y="241149"/>
                  </a:cubicBezTo>
                  <a:lnTo>
                    <a:pt x="479606" y="226789"/>
                  </a:lnTo>
                  <a:cubicBezTo>
                    <a:pt x="478665" y="225178"/>
                    <a:pt x="478799" y="223165"/>
                    <a:pt x="480144" y="221823"/>
                  </a:cubicBezTo>
                  <a:lnTo>
                    <a:pt x="488076" y="213904"/>
                  </a:lnTo>
                  <a:cubicBezTo>
                    <a:pt x="487270" y="210818"/>
                    <a:pt x="486732" y="207597"/>
                    <a:pt x="486597" y="204241"/>
                  </a:cubicBezTo>
                  <a:cubicBezTo>
                    <a:pt x="486328" y="200886"/>
                    <a:pt x="486463" y="197665"/>
                    <a:pt x="487001" y="194444"/>
                  </a:cubicBezTo>
                  <a:lnTo>
                    <a:pt x="478127" y="187465"/>
                  </a:lnTo>
                  <a:cubicBezTo>
                    <a:pt x="476648" y="186391"/>
                    <a:pt x="476245" y="184378"/>
                    <a:pt x="477052" y="182768"/>
                  </a:cubicBezTo>
                  <a:lnTo>
                    <a:pt x="484850" y="167334"/>
                  </a:lnTo>
                  <a:cubicBezTo>
                    <a:pt x="485656" y="165723"/>
                    <a:pt x="487538" y="164784"/>
                    <a:pt x="489286" y="165320"/>
                  </a:cubicBezTo>
                  <a:lnTo>
                    <a:pt x="500176" y="168273"/>
                  </a:lnTo>
                  <a:cubicBezTo>
                    <a:pt x="504747" y="163710"/>
                    <a:pt x="510260" y="159952"/>
                    <a:pt x="516444" y="157536"/>
                  </a:cubicBezTo>
                  <a:lnTo>
                    <a:pt x="518058" y="146397"/>
                  </a:lnTo>
                  <a:cubicBezTo>
                    <a:pt x="518327" y="144652"/>
                    <a:pt x="519805" y="143176"/>
                    <a:pt x="521688" y="143176"/>
                  </a:cubicBezTo>
                  <a:close/>
                  <a:moveTo>
                    <a:pt x="376508" y="67611"/>
                  </a:moveTo>
                  <a:cubicBezTo>
                    <a:pt x="357688" y="75128"/>
                    <a:pt x="348547" y="96472"/>
                    <a:pt x="356075" y="115265"/>
                  </a:cubicBezTo>
                  <a:cubicBezTo>
                    <a:pt x="363603" y="133924"/>
                    <a:pt x="384977" y="143052"/>
                    <a:pt x="403662" y="135669"/>
                  </a:cubicBezTo>
                  <a:cubicBezTo>
                    <a:pt x="422482" y="128152"/>
                    <a:pt x="431623" y="106808"/>
                    <a:pt x="424095" y="88015"/>
                  </a:cubicBezTo>
                  <a:cubicBezTo>
                    <a:pt x="416702" y="69356"/>
                    <a:pt x="395328" y="60094"/>
                    <a:pt x="376508" y="67611"/>
                  </a:cubicBezTo>
                  <a:close/>
                  <a:moveTo>
                    <a:pt x="365754" y="493"/>
                  </a:moveTo>
                  <a:cubicBezTo>
                    <a:pt x="368845" y="-715"/>
                    <a:pt x="372206" y="359"/>
                    <a:pt x="374088" y="3044"/>
                  </a:cubicBezTo>
                  <a:lnTo>
                    <a:pt x="384842" y="19420"/>
                  </a:lnTo>
                  <a:cubicBezTo>
                    <a:pt x="396403" y="18749"/>
                    <a:pt x="407829" y="20494"/>
                    <a:pt x="418315" y="24253"/>
                  </a:cubicBezTo>
                  <a:lnTo>
                    <a:pt x="433505" y="11635"/>
                  </a:lnTo>
                  <a:cubicBezTo>
                    <a:pt x="435925" y="9487"/>
                    <a:pt x="439554" y="9487"/>
                    <a:pt x="442108" y="11500"/>
                  </a:cubicBezTo>
                  <a:lnTo>
                    <a:pt x="465633" y="30025"/>
                  </a:lnTo>
                  <a:cubicBezTo>
                    <a:pt x="468187" y="32039"/>
                    <a:pt x="468994" y="35529"/>
                    <a:pt x="467515" y="38482"/>
                  </a:cubicBezTo>
                  <a:lnTo>
                    <a:pt x="458777" y="55933"/>
                  </a:lnTo>
                  <a:cubicBezTo>
                    <a:pt x="461869" y="60631"/>
                    <a:pt x="464558" y="65732"/>
                    <a:pt x="466709" y="71101"/>
                  </a:cubicBezTo>
                  <a:cubicBezTo>
                    <a:pt x="468860" y="76471"/>
                    <a:pt x="470338" y="81974"/>
                    <a:pt x="471414" y="87478"/>
                  </a:cubicBezTo>
                  <a:lnTo>
                    <a:pt x="489830" y="94056"/>
                  </a:lnTo>
                  <a:cubicBezTo>
                    <a:pt x="492922" y="95264"/>
                    <a:pt x="494804" y="98351"/>
                    <a:pt x="494266" y="101439"/>
                  </a:cubicBezTo>
                  <a:lnTo>
                    <a:pt x="489965" y="131239"/>
                  </a:lnTo>
                  <a:cubicBezTo>
                    <a:pt x="489561" y="134461"/>
                    <a:pt x="486873" y="136877"/>
                    <a:pt x="483647" y="137011"/>
                  </a:cubicBezTo>
                  <a:lnTo>
                    <a:pt x="464020" y="138219"/>
                  </a:lnTo>
                  <a:cubicBezTo>
                    <a:pt x="458912" y="148287"/>
                    <a:pt x="451922" y="157415"/>
                    <a:pt x="443049" y="164798"/>
                  </a:cubicBezTo>
                  <a:lnTo>
                    <a:pt x="446545" y="184128"/>
                  </a:lnTo>
                  <a:cubicBezTo>
                    <a:pt x="447082" y="187350"/>
                    <a:pt x="445335" y="190437"/>
                    <a:pt x="442243" y="191645"/>
                  </a:cubicBezTo>
                  <a:lnTo>
                    <a:pt x="414416" y="202787"/>
                  </a:lnTo>
                  <a:cubicBezTo>
                    <a:pt x="411325" y="203995"/>
                    <a:pt x="407964" y="202921"/>
                    <a:pt x="406216" y="200236"/>
                  </a:cubicBezTo>
                  <a:lnTo>
                    <a:pt x="395328" y="183860"/>
                  </a:lnTo>
                  <a:cubicBezTo>
                    <a:pt x="383767" y="184531"/>
                    <a:pt x="372475" y="182786"/>
                    <a:pt x="361855" y="179027"/>
                  </a:cubicBezTo>
                  <a:lnTo>
                    <a:pt x="346799" y="191645"/>
                  </a:lnTo>
                  <a:cubicBezTo>
                    <a:pt x="344245" y="193793"/>
                    <a:pt x="340616" y="193793"/>
                    <a:pt x="338062" y="191780"/>
                  </a:cubicBezTo>
                  <a:lnTo>
                    <a:pt x="314537" y="173255"/>
                  </a:lnTo>
                  <a:cubicBezTo>
                    <a:pt x="311983" y="171241"/>
                    <a:pt x="311176" y="167751"/>
                    <a:pt x="312655" y="164798"/>
                  </a:cubicBezTo>
                  <a:lnTo>
                    <a:pt x="321393" y="147213"/>
                  </a:lnTo>
                  <a:cubicBezTo>
                    <a:pt x="318301" y="142649"/>
                    <a:pt x="315612" y="137548"/>
                    <a:pt x="313461" y="132179"/>
                  </a:cubicBezTo>
                  <a:cubicBezTo>
                    <a:pt x="311311" y="126809"/>
                    <a:pt x="309832" y="121306"/>
                    <a:pt x="308891" y="115802"/>
                  </a:cubicBezTo>
                  <a:lnTo>
                    <a:pt x="290340" y="109090"/>
                  </a:lnTo>
                  <a:cubicBezTo>
                    <a:pt x="287248" y="108016"/>
                    <a:pt x="285366" y="104929"/>
                    <a:pt x="285904" y="101707"/>
                  </a:cubicBezTo>
                  <a:lnTo>
                    <a:pt x="290205" y="72041"/>
                  </a:lnTo>
                  <a:cubicBezTo>
                    <a:pt x="290609" y="68819"/>
                    <a:pt x="293297" y="66403"/>
                    <a:pt x="296523" y="66269"/>
                  </a:cubicBezTo>
                  <a:lnTo>
                    <a:pt x="316284" y="65061"/>
                  </a:lnTo>
                  <a:cubicBezTo>
                    <a:pt x="321258" y="54993"/>
                    <a:pt x="328248" y="45865"/>
                    <a:pt x="337121" y="38482"/>
                  </a:cubicBezTo>
                  <a:lnTo>
                    <a:pt x="333625" y="19152"/>
                  </a:lnTo>
                  <a:cubicBezTo>
                    <a:pt x="333088" y="15930"/>
                    <a:pt x="334835" y="12843"/>
                    <a:pt x="337927" y="116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zh-CN" altLang="en-US"/>
            </a:p>
          </p:txBody>
        </p:sp>
        <p:sp>
          <p:nvSpPr>
            <p:cNvPr id="18" name="islîďé">
              <a:extLst>
                <a:ext uri="{FF2B5EF4-FFF2-40B4-BE49-F238E27FC236}">
                  <a16:creationId xmlns:a16="http://schemas.microsoft.com/office/drawing/2014/main" id="{0611B308-B27F-4CDE-9F1B-264FC5D85922}"/>
                </a:ext>
              </a:extLst>
            </p:cNvPr>
            <p:cNvSpPr/>
            <p:nvPr/>
          </p:nvSpPr>
          <p:spPr>
            <a:xfrm>
              <a:off x="3257385" y="1191362"/>
              <a:ext cx="1705861" cy="401349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600" b="1" dirty="0"/>
                <a:t>此处输入标题</a:t>
              </a:r>
              <a:endParaRPr lang="en-US" altLang="zh-CN" sz="1600" b="1" dirty="0"/>
            </a:p>
          </p:txBody>
        </p:sp>
        <p:sp>
          <p:nvSpPr>
            <p:cNvPr id="19" name="íṣ1íḋè">
              <a:extLst>
                <a:ext uri="{FF2B5EF4-FFF2-40B4-BE49-F238E27FC236}">
                  <a16:creationId xmlns:a16="http://schemas.microsoft.com/office/drawing/2014/main" id="{C0A5AA9D-475E-4FE6-9627-9A29AEB54B74}"/>
                </a:ext>
              </a:extLst>
            </p:cNvPr>
            <p:cNvSpPr/>
            <p:nvPr/>
          </p:nvSpPr>
          <p:spPr>
            <a:xfrm>
              <a:off x="7228756" y="1191362"/>
              <a:ext cx="1705861" cy="401349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600" b="1" dirty="0"/>
                <a:t>此处输入标题</a:t>
              </a:r>
              <a:endParaRPr lang="en-US" altLang="zh-CN" sz="1600" b="1" dirty="0"/>
            </a:p>
          </p:txBody>
        </p:sp>
        <p:sp>
          <p:nvSpPr>
            <p:cNvPr id="20" name="îŝḷídê">
              <a:extLst>
                <a:ext uri="{FF2B5EF4-FFF2-40B4-BE49-F238E27FC236}">
                  <a16:creationId xmlns:a16="http://schemas.microsoft.com/office/drawing/2014/main" id="{0708A12B-397F-4EC5-8E6A-CDFFA66ECED8}"/>
                </a:ext>
              </a:extLst>
            </p:cNvPr>
            <p:cNvSpPr/>
            <p:nvPr/>
          </p:nvSpPr>
          <p:spPr>
            <a:xfrm>
              <a:off x="3257385" y="1838483"/>
              <a:ext cx="1705861" cy="401349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600" b="1" dirty="0"/>
                <a:t>此处输入标题</a:t>
              </a:r>
              <a:endParaRPr lang="en-US" altLang="zh-CN" sz="1600" b="1" dirty="0"/>
            </a:p>
          </p:txBody>
        </p:sp>
        <p:sp>
          <p:nvSpPr>
            <p:cNvPr id="21" name="íšļïḓe">
              <a:extLst>
                <a:ext uri="{FF2B5EF4-FFF2-40B4-BE49-F238E27FC236}">
                  <a16:creationId xmlns:a16="http://schemas.microsoft.com/office/drawing/2014/main" id="{F94306ED-72BE-443A-BCEC-756F71D8986B}"/>
                </a:ext>
              </a:extLst>
            </p:cNvPr>
            <p:cNvSpPr/>
            <p:nvPr/>
          </p:nvSpPr>
          <p:spPr>
            <a:xfrm>
              <a:off x="7228756" y="1838483"/>
              <a:ext cx="1705861" cy="401349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600" b="1" dirty="0"/>
                <a:t>此处输入标题</a:t>
              </a:r>
              <a:endParaRPr lang="en-US" altLang="zh-CN" sz="1600" b="1" dirty="0"/>
            </a:p>
          </p:txBody>
        </p:sp>
        <p:sp>
          <p:nvSpPr>
            <p:cNvPr id="22" name="ïṩľïďé">
              <a:extLst>
                <a:ext uri="{FF2B5EF4-FFF2-40B4-BE49-F238E27FC236}">
                  <a16:creationId xmlns:a16="http://schemas.microsoft.com/office/drawing/2014/main" id="{79049F1D-9072-44A1-8942-8A237ECA3647}"/>
                </a:ext>
              </a:extLst>
            </p:cNvPr>
            <p:cNvSpPr/>
            <p:nvPr/>
          </p:nvSpPr>
          <p:spPr>
            <a:xfrm>
              <a:off x="1952411" y="3771790"/>
              <a:ext cx="1705861" cy="401349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600" b="1" dirty="0"/>
                <a:t>此处输入标题</a:t>
              </a:r>
              <a:endParaRPr lang="en-US" altLang="zh-CN" sz="1600" b="1" dirty="0"/>
            </a:p>
          </p:txBody>
        </p:sp>
        <p:sp>
          <p:nvSpPr>
            <p:cNvPr id="23" name="iṩliḍé">
              <a:extLst>
                <a:ext uri="{FF2B5EF4-FFF2-40B4-BE49-F238E27FC236}">
                  <a16:creationId xmlns:a16="http://schemas.microsoft.com/office/drawing/2014/main" id="{26BC50B4-9007-4125-8161-AC91D8860D56}"/>
                </a:ext>
              </a:extLst>
            </p:cNvPr>
            <p:cNvSpPr/>
            <p:nvPr/>
          </p:nvSpPr>
          <p:spPr>
            <a:xfrm>
              <a:off x="1952411" y="4418911"/>
              <a:ext cx="1705861" cy="401349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600" b="1" dirty="0"/>
                <a:t>此处输入标题</a:t>
              </a:r>
              <a:endParaRPr lang="en-US" altLang="zh-CN" sz="1600" b="1" dirty="0"/>
            </a:p>
          </p:txBody>
        </p:sp>
        <p:sp>
          <p:nvSpPr>
            <p:cNvPr id="24" name="ïṡ1îḋe">
              <a:extLst>
                <a:ext uri="{FF2B5EF4-FFF2-40B4-BE49-F238E27FC236}">
                  <a16:creationId xmlns:a16="http://schemas.microsoft.com/office/drawing/2014/main" id="{5C97E587-3627-49FE-9F3F-8E654231A94C}"/>
                </a:ext>
              </a:extLst>
            </p:cNvPr>
            <p:cNvSpPr/>
            <p:nvPr/>
          </p:nvSpPr>
          <p:spPr>
            <a:xfrm>
              <a:off x="1952411" y="5071347"/>
              <a:ext cx="1705861" cy="401349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600" b="1" dirty="0"/>
                <a:t>此处输入标题</a:t>
              </a:r>
              <a:endParaRPr lang="en-US" altLang="zh-CN" sz="1600" b="1" dirty="0"/>
            </a:p>
          </p:txBody>
        </p:sp>
        <p:sp>
          <p:nvSpPr>
            <p:cNvPr id="26" name="íşḻiďé">
              <a:extLst>
                <a:ext uri="{FF2B5EF4-FFF2-40B4-BE49-F238E27FC236}">
                  <a16:creationId xmlns:a16="http://schemas.microsoft.com/office/drawing/2014/main" id="{D4DCF090-4E9A-421F-93DA-7C2718B9AE0E}"/>
                </a:ext>
              </a:extLst>
            </p:cNvPr>
            <p:cNvSpPr/>
            <p:nvPr/>
          </p:nvSpPr>
          <p:spPr>
            <a:xfrm>
              <a:off x="8658176" y="3771790"/>
              <a:ext cx="1705861" cy="401349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600" b="1" dirty="0"/>
                <a:t>此处输入标题</a:t>
              </a:r>
              <a:endParaRPr lang="en-US" altLang="zh-CN" sz="1600" b="1" dirty="0"/>
            </a:p>
          </p:txBody>
        </p:sp>
        <p:sp>
          <p:nvSpPr>
            <p:cNvPr id="27" name="ï$ľiḑè">
              <a:extLst>
                <a:ext uri="{FF2B5EF4-FFF2-40B4-BE49-F238E27FC236}">
                  <a16:creationId xmlns:a16="http://schemas.microsoft.com/office/drawing/2014/main" id="{E9DDDAEF-4B72-4AC1-85C4-37676435B553}"/>
                </a:ext>
              </a:extLst>
            </p:cNvPr>
            <p:cNvSpPr/>
            <p:nvPr/>
          </p:nvSpPr>
          <p:spPr>
            <a:xfrm>
              <a:off x="8658176" y="4418911"/>
              <a:ext cx="1705861" cy="401349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600" b="1" dirty="0"/>
                <a:t>此处输入标题</a:t>
              </a:r>
              <a:endParaRPr lang="en-US" altLang="zh-CN" sz="1600" b="1" dirty="0"/>
            </a:p>
          </p:txBody>
        </p:sp>
        <p:sp>
          <p:nvSpPr>
            <p:cNvPr id="28" name="iṩļíḋê">
              <a:extLst>
                <a:ext uri="{FF2B5EF4-FFF2-40B4-BE49-F238E27FC236}">
                  <a16:creationId xmlns:a16="http://schemas.microsoft.com/office/drawing/2014/main" id="{99477557-3782-432B-9FCF-3549343E1C3B}"/>
                </a:ext>
              </a:extLst>
            </p:cNvPr>
            <p:cNvSpPr/>
            <p:nvPr/>
          </p:nvSpPr>
          <p:spPr>
            <a:xfrm>
              <a:off x="8658176" y="5071347"/>
              <a:ext cx="1705861" cy="401349"/>
            </a:xfrm>
            <a:prstGeom prst="round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600" b="1" dirty="0"/>
                <a:t>此处输入标题</a:t>
              </a:r>
              <a:endParaRPr lang="en-US" altLang="zh-CN" sz="1600" b="1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778FD73-662A-4359-A515-F3E26C1E4D04}"/>
              </a:ext>
            </a:extLst>
          </p:cNvPr>
          <p:cNvGrpSpPr/>
          <p:nvPr/>
        </p:nvGrpSpPr>
        <p:grpSpPr>
          <a:xfrm>
            <a:off x="943430" y="-203200"/>
            <a:ext cx="3657859" cy="1725947"/>
            <a:chOff x="943430" y="-203200"/>
            <a:chExt cx="3657859" cy="172594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6C7215-04B2-48CD-ACED-046E7261E13A}"/>
                </a:ext>
              </a:extLst>
            </p:cNvPr>
            <p:cNvSpPr/>
            <p:nvPr/>
          </p:nvSpPr>
          <p:spPr>
            <a:xfrm>
              <a:off x="943430" y="-203200"/>
              <a:ext cx="638628" cy="1725947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îṥlide">
              <a:extLst>
                <a:ext uri="{FF2B5EF4-FFF2-40B4-BE49-F238E27FC236}">
                  <a16:creationId xmlns:a16="http://schemas.microsoft.com/office/drawing/2014/main" id="{35FC4704-85DF-4BEF-88E1-0FFE80F5D8C9}"/>
                </a:ext>
              </a:extLst>
            </p:cNvPr>
            <p:cNvSpPr/>
            <p:nvPr/>
          </p:nvSpPr>
          <p:spPr>
            <a:xfrm>
              <a:off x="1714478" y="909948"/>
              <a:ext cx="2886811" cy="346648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800" b="1" dirty="0">
                  <a:solidFill>
                    <a:schemeClr val="accent4"/>
                  </a:solidFill>
                </a:rPr>
                <a:t>此处输入标题</a:t>
              </a:r>
              <a:endParaRPr lang="en-US" altLang="zh-CN" sz="2800" b="1" dirty="0">
                <a:solidFill>
                  <a:schemeClr val="accent4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07339A7-3222-4FF3-991F-579AA3D0106D}"/>
                </a:ext>
              </a:extLst>
            </p:cNvPr>
            <p:cNvSpPr/>
            <p:nvPr/>
          </p:nvSpPr>
          <p:spPr>
            <a:xfrm>
              <a:off x="1282037" y="882755"/>
              <a:ext cx="432441" cy="401035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2260322"/>
      </p:ext>
    </p:extLst>
  </p:cSld>
  <p:clrMapOvr>
    <a:masterClrMapping/>
  </p:clrMapOvr>
  <p:transition spd="slow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238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62E2888-9293-473C-9B6F-D47E4B98AA9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27658" y="1518554"/>
            <a:ext cx="8936684" cy="4239992"/>
            <a:chOff x="1627658" y="1518554"/>
            <a:chExt cx="8936684" cy="4239992"/>
          </a:xfrm>
        </p:grpSpPr>
        <p:cxnSp>
          <p:nvCxnSpPr>
            <p:cNvPr id="4" name="肘形连接符 20">
              <a:extLst>
                <a:ext uri="{FF2B5EF4-FFF2-40B4-BE49-F238E27FC236}">
                  <a16:creationId xmlns:a16="http://schemas.microsoft.com/office/drawing/2014/main" id="{9947A97A-723B-41F8-A967-7528C8492906}"/>
                </a:ext>
              </a:extLst>
            </p:cNvPr>
            <p:cNvCxnSpPr>
              <a:stCxn id="25" idx="2"/>
              <a:endCxn id="24" idx="0"/>
            </p:cNvCxnSpPr>
            <p:nvPr/>
          </p:nvCxnSpPr>
          <p:spPr>
            <a:xfrm rot="5400000">
              <a:off x="4924084" y="1966571"/>
              <a:ext cx="619809" cy="1724025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肘形连接符 22">
              <a:extLst>
                <a:ext uri="{FF2B5EF4-FFF2-40B4-BE49-F238E27FC236}">
                  <a16:creationId xmlns:a16="http://schemas.microsoft.com/office/drawing/2014/main" id="{E9D71A18-8D3E-4A3B-B26C-AF0324E4E70B}"/>
                </a:ext>
              </a:extLst>
            </p:cNvPr>
            <p:cNvCxnSpPr>
              <a:stCxn id="25" idx="2"/>
              <a:endCxn id="22" idx="0"/>
            </p:cNvCxnSpPr>
            <p:nvPr/>
          </p:nvCxnSpPr>
          <p:spPr>
            <a:xfrm rot="16200000" flipH="1">
              <a:off x="6648108" y="1966570"/>
              <a:ext cx="619809" cy="1724025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íŝḷíḋé">
              <a:extLst>
                <a:ext uri="{FF2B5EF4-FFF2-40B4-BE49-F238E27FC236}">
                  <a16:creationId xmlns:a16="http://schemas.microsoft.com/office/drawing/2014/main" id="{0ADB15B2-0367-4682-855D-81581EB3A065}"/>
                </a:ext>
              </a:extLst>
            </p:cNvPr>
            <p:cNvGrpSpPr/>
            <p:nvPr/>
          </p:nvGrpSpPr>
          <p:grpSpPr>
            <a:xfrm>
              <a:off x="4937596" y="1518554"/>
              <a:ext cx="2316808" cy="1000125"/>
              <a:chOff x="4937596" y="1518554"/>
              <a:chExt cx="2316808" cy="1000125"/>
            </a:xfrm>
          </p:grpSpPr>
          <p:sp>
            <p:nvSpPr>
              <p:cNvPr id="25" name="ïṧļîḑé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4937596" y="1911814"/>
                <a:ext cx="2316808" cy="60686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</p:txBody>
          </p:sp>
          <p:sp>
            <p:nvSpPr>
              <p:cNvPr id="26" name="îṩḻíḑê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4937596" y="1518554"/>
                <a:ext cx="2316808" cy="3932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chemeClr val="bg1"/>
                    </a:solidFill>
                  </a:rPr>
                  <a:t>此处输入标题</a:t>
                </a:r>
                <a:endParaRPr lang="en-US" altLang="zh-CN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iṣ1iďè">
              <a:extLst>
                <a:ext uri="{FF2B5EF4-FFF2-40B4-BE49-F238E27FC236}">
                  <a16:creationId xmlns:a16="http://schemas.microsoft.com/office/drawing/2014/main" id="{E8C3E2F2-E5BF-489E-9086-2D3052EE5C36}"/>
                </a:ext>
              </a:extLst>
            </p:cNvPr>
            <p:cNvGrpSpPr/>
            <p:nvPr/>
          </p:nvGrpSpPr>
          <p:grpSpPr>
            <a:xfrm>
              <a:off x="3213571" y="3138488"/>
              <a:ext cx="2316808" cy="1000125"/>
              <a:chOff x="3213571" y="3138488"/>
              <a:chExt cx="2316808" cy="1000125"/>
            </a:xfrm>
          </p:grpSpPr>
          <p:sp>
            <p:nvSpPr>
              <p:cNvPr id="23" name="ïšḻiḑè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3213571" y="3531748"/>
                <a:ext cx="2316808" cy="60686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</p:txBody>
          </p:sp>
          <p:sp>
            <p:nvSpPr>
              <p:cNvPr id="24" name="ïsḻîḋê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3213571" y="3138488"/>
                <a:ext cx="2316808" cy="3932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</a:rPr>
                  <a:t>此处输入标题</a:t>
                </a:r>
                <a:endParaRPr lang="en-US" altLang="zh-CN" sz="20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" name="íšḻïḓê">
              <a:extLst>
                <a:ext uri="{FF2B5EF4-FFF2-40B4-BE49-F238E27FC236}">
                  <a16:creationId xmlns:a16="http://schemas.microsoft.com/office/drawing/2014/main" id="{EF395DF7-F538-4B9D-8E40-46804AFA8453}"/>
                </a:ext>
              </a:extLst>
            </p:cNvPr>
            <p:cNvGrpSpPr/>
            <p:nvPr/>
          </p:nvGrpSpPr>
          <p:grpSpPr>
            <a:xfrm>
              <a:off x="6661621" y="3138488"/>
              <a:ext cx="2316808" cy="1000125"/>
              <a:chOff x="6661621" y="3138488"/>
              <a:chExt cx="2316808" cy="1000125"/>
            </a:xfrm>
          </p:grpSpPr>
          <p:sp>
            <p:nvSpPr>
              <p:cNvPr id="21" name="îṥḷîḓe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661621" y="3531748"/>
                <a:ext cx="2316808" cy="60686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</p:txBody>
          </p:sp>
          <p:sp>
            <p:nvSpPr>
              <p:cNvPr id="22" name="ïṥḻïdé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661621" y="3138488"/>
                <a:ext cx="2316808" cy="3932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</a:rPr>
                  <a:t>此处输入标题</a:t>
                </a:r>
                <a:endParaRPr lang="en-US" altLang="zh-CN" sz="20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" name="isľïḍé">
              <a:extLst>
                <a:ext uri="{FF2B5EF4-FFF2-40B4-BE49-F238E27FC236}">
                  <a16:creationId xmlns:a16="http://schemas.microsoft.com/office/drawing/2014/main" id="{A5C838A2-34BD-455B-A547-8DFEF842CFAA}"/>
                </a:ext>
              </a:extLst>
            </p:cNvPr>
            <p:cNvGrpSpPr/>
            <p:nvPr/>
          </p:nvGrpSpPr>
          <p:grpSpPr>
            <a:xfrm>
              <a:off x="1627658" y="4758421"/>
              <a:ext cx="2316808" cy="1000125"/>
              <a:chOff x="1627658" y="4758421"/>
              <a:chExt cx="2316808" cy="1000125"/>
            </a:xfrm>
          </p:grpSpPr>
          <p:sp>
            <p:nvSpPr>
              <p:cNvPr id="19" name="ïṣḻíḍé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1627658" y="5151681"/>
                <a:ext cx="2316808" cy="60686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</p:txBody>
          </p:sp>
          <p:sp>
            <p:nvSpPr>
              <p:cNvPr id="20" name="íṣḷïḍé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1627658" y="4758421"/>
                <a:ext cx="2316808" cy="3932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</a:rPr>
                  <a:t>此处输入标题</a:t>
                </a:r>
                <a:endParaRPr lang="en-US" altLang="zh-CN" sz="20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0" name="iṥlîďè">
              <a:extLst>
                <a:ext uri="{FF2B5EF4-FFF2-40B4-BE49-F238E27FC236}">
                  <a16:creationId xmlns:a16="http://schemas.microsoft.com/office/drawing/2014/main" id="{2B55B86B-4345-4849-AA99-FB765ACEEE68}"/>
                </a:ext>
              </a:extLst>
            </p:cNvPr>
            <p:cNvGrpSpPr/>
            <p:nvPr/>
          </p:nvGrpSpPr>
          <p:grpSpPr>
            <a:xfrm>
              <a:off x="4937596" y="4758421"/>
              <a:ext cx="2316808" cy="1000125"/>
              <a:chOff x="4937596" y="4758421"/>
              <a:chExt cx="2316808" cy="1000125"/>
            </a:xfrm>
          </p:grpSpPr>
          <p:sp>
            <p:nvSpPr>
              <p:cNvPr id="17" name="ïṡļiḑê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4937596" y="5151681"/>
                <a:ext cx="2316808" cy="60686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</p:txBody>
          </p:sp>
          <p:sp>
            <p:nvSpPr>
              <p:cNvPr id="18" name="i$ļïde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4937596" y="4758421"/>
                <a:ext cx="2316808" cy="3932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</a:rPr>
                  <a:t>此处输入标题</a:t>
                </a:r>
                <a:endParaRPr lang="en-US" altLang="zh-CN" sz="20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" name="ïŝlîḓê">
              <a:extLst>
                <a:ext uri="{FF2B5EF4-FFF2-40B4-BE49-F238E27FC236}">
                  <a16:creationId xmlns:a16="http://schemas.microsoft.com/office/drawing/2014/main" id="{DF101B54-37C6-4B89-BB38-E59EE75A0C2C}"/>
                </a:ext>
              </a:extLst>
            </p:cNvPr>
            <p:cNvGrpSpPr/>
            <p:nvPr/>
          </p:nvGrpSpPr>
          <p:grpSpPr>
            <a:xfrm>
              <a:off x="8247534" y="4758421"/>
              <a:ext cx="2316808" cy="1000125"/>
              <a:chOff x="8247534" y="4758421"/>
              <a:chExt cx="2316808" cy="1000125"/>
            </a:xfrm>
          </p:grpSpPr>
          <p:sp>
            <p:nvSpPr>
              <p:cNvPr id="15" name="ïşḷïḍe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8247534" y="5151681"/>
                <a:ext cx="2316808" cy="60686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</p:txBody>
          </p:sp>
          <p:sp>
            <p:nvSpPr>
              <p:cNvPr id="16" name="ïsḷiḋê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8247534" y="4758421"/>
                <a:ext cx="2316808" cy="3932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chemeClr val="bg1">
                        <a:lumMod val="50000"/>
                      </a:schemeClr>
                    </a:solidFill>
                  </a:rPr>
                  <a:t>此处输入标题</a:t>
                </a:r>
                <a:endParaRPr lang="en-US" altLang="zh-CN" sz="20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12" name="肘形连接符 47">
              <a:extLst>
                <a:ext uri="{FF2B5EF4-FFF2-40B4-BE49-F238E27FC236}">
                  <a16:creationId xmlns:a16="http://schemas.microsoft.com/office/drawing/2014/main" id="{C6173D7A-7D04-4507-8D02-1D35C38CC990}"/>
                </a:ext>
              </a:extLst>
            </p:cNvPr>
            <p:cNvCxnSpPr>
              <a:stCxn id="18" idx="0"/>
              <a:endCxn id="20" idx="0"/>
            </p:cNvCxnSpPr>
            <p:nvPr/>
          </p:nvCxnSpPr>
          <p:spPr>
            <a:xfrm rot="16200000" flipV="1">
              <a:off x="4441031" y="3103452"/>
              <a:ext cx="12700" cy="3309938"/>
            </a:xfrm>
            <a:prstGeom prst="bentConnector3">
              <a:avLst>
                <a:gd name="adj1" fmla="val 1800000"/>
              </a:avLst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49">
              <a:extLst>
                <a:ext uri="{FF2B5EF4-FFF2-40B4-BE49-F238E27FC236}">
                  <a16:creationId xmlns:a16="http://schemas.microsoft.com/office/drawing/2014/main" id="{40C8F8C9-AE53-4CE8-8366-7444438936AD}"/>
                </a:ext>
              </a:extLst>
            </p:cNvPr>
            <p:cNvCxnSpPr>
              <a:stCxn id="18" idx="0"/>
              <a:endCxn id="16" idx="0"/>
            </p:cNvCxnSpPr>
            <p:nvPr/>
          </p:nvCxnSpPr>
          <p:spPr>
            <a:xfrm rot="5400000" flipH="1" flipV="1">
              <a:off x="7750969" y="3103452"/>
              <a:ext cx="12700" cy="3309938"/>
            </a:xfrm>
            <a:prstGeom prst="bentConnector3">
              <a:avLst>
                <a:gd name="adj1" fmla="val 1800000"/>
              </a:avLst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A4AB7AA-C5A3-4119-A076-BABB7E7E4D49}"/>
                </a:ext>
              </a:extLst>
            </p:cNvPr>
            <p:cNvCxnSpPr>
              <a:stCxn id="18" idx="0"/>
              <a:endCxn id="25" idx="2"/>
            </p:cNvCxnSpPr>
            <p:nvPr/>
          </p:nvCxnSpPr>
          <p:spPr>
            <a:xfrm flipV="1">
              <a:off x="6096000" y="2518679"/>
              <a:ext cx="0" cy="2239742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D6C7940-0E18-4BF0-ADDA-2E3135D5CAEE}"/>
              </a:ext>
            </a:extLst>
          </p:cNvPr>
          <p:cNvGrpSpPr/>
          <p:nvPr/>
        </p:nvGrpSpPr>
        <p:grpSpPr>
          <a:xfrm>
            <a:off x="943430" y="-203200"/>
            <a:ext cx="3657859" cy="1725947"/>
            <a:chOff x="943430" y="-203200"/>
            <a:chExt cx="3657859" cy="1725947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DE2580C-65CD-4F1B-B504-ED58FD05239A}"/>
                </a:ext>
              </a:extLst>
            </p:cNvPr>
            <p:cNvSpPr/>
            <p:nvPr/>
          </p:nvSpPr>
          <p:spPr>
            <a:xfrm>
              <a:off x="943430" y="-203200"/>
              <a:ext cx="638628" cy="1725947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îṥlide">
              <a:extLst>
                <a:ext uri="{FF2B5EF4-FFF2-40B4-BE49-F238E27FC236}">
                  <a16:creationId xmlns:a16="http://schemas.microsoft.com/office/drawing/2014/main" id="{DD750CF7-8E6E-40DA-A83A-7E9D567C79E1}"/>
                </a:ext>
              </a:extLst>
            </p:cNvPr>
            <p:cNvSpPr/>
            <p:nvPr/>
          </p:nvSpPr>
          <p:spPr>
            <a:xfrm>
              <a:off x="1714478" y="909948"/>
              <a:ext cx="2886811" cy="346648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800" b="1" dirty="0">
                  <a:solidFill>
                    <a:schemeClr val="accent4"/>
                  </a:solidFill>
                </a:rPr>
                <a:t>此处输入标题</a:t>
              </a:r>
              <a:endParaRPr lang="en-US" altLang="zh-CN" sz="2800" b="1" dirty="0">
                <a:solidFill>
                  <a:schemeClr val="accent4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6096E9C-65B0-4679-A300-39ED617390D9}"/>
                </a:ext>
              </a:extLst>
            </p:cNvPr>
            <p:cNvSpPr/>
            <p:nvPr/>
          </p:nvSpPr>
          <p:spPr>
            <a:xfrm>
              <a:off x="1282037" y="882755"/>
              <a:ext cx="432441" cy="401035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5863499"/>
      </p:ext>
    </p:extLst>
  </p:cSld>
  <p:clrMapOvr>
    <a:masterClrMapping/>
  </p:clrMapOvr>
  <p:transition spd="slow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F2C5923-A958-434A-AA91-C9768B3D828B}"/>
              </a:ext>
            </a:extLst>
          </p:cNvPr>
          <p:cNvSpPr txBox="1"/>
          <p:nvPr/>
        </p:nvSpPr>
        <p:spPr>
          <a:xfrm>
            <a:off x="8194420" y="1112413"/>
            <a:ext cx="3068664" cy="1200329"/>
          </a:xfrm>
          <a:prstGeom prst="rect">
            <a:avLst/>
          </a:prstGeom>
          <a:noFill/>
          <a:ln>
            <a:solidFill>
              <a:srgbClr val="D2D2D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rgbClr val="636162"/>
                </a:solidFill>
                <a:cs typeface="+mn-ea"/>
                <a:sym typeface="+mn-lt"/>
              </a:rPr>
              <a:t>LOGO</a:t>
            </a:r>
            <a:endParaRPr lang="zh-CN" altLang="en-US" sz="7200" b="1" dirty="0">
              <a:solidFill>
                <a:srgbClr val="636162"/>
              </a:solidFill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1795C3B-8ED2-4ED5-AFAF-26A2AA83D51B}"/>
              </a:ext>
            </a:extLst>
          </p:cNvPr>
          <p:cNvGrpSpPr/>
          <p:nvPr/>
        </p:nvGrpSpPr>
        <p:grpSpPr>
          <a:xfrm>
            <a:off x="1349830" y="-159656"/>
            <a:ext cx="4439838" cy="7017656"/>
            <a:chOff x="1349830" y="-159656"/>
            <a:chExt cx="4439838" cy="701765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D14BA08-82D5-4762-A2B9-45C2B0A92EBC}"/>
                </a:ext>
              </a:extLst>
            </p:cNvPr>
            <p:cNvSpPr/>
            <p:nvPr/>
          </p:nvSpPr>
          <p:spPr>
            <a:xfrm>
              <a:off x="1567543" y="5522683"/>
              <a:ext cx="1335314" cy="1335317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95DD870-DF4B-4923-8B65-47A24BA6F5A0}"/>
                </a:ext>
              </a:extLst>
            </p:cNvPr>
            <p:cNvGrpSpPr/>
            <p:nvPr/>
          </p:nvGrpSpPr>
          <p:grpSpPr>
            <a:xfrm>
              <a:off x="1349830" y="-159656"/>
              <a:ext cx="4439838" cy="3444105"/>
              <a:chOff x="1349830" y="-159656"/>
              <a:chExt cx="4439838" cy="3444105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6314ABC-DD45-45FA-9A6F-61C2740CFC38}"/>
                  </a:ext>
                </a:extLst>
              </p:cNvPr>
              <p:cNvSpPr/>
              <p:nvPr/>
            </p:nvSpPr>
            <p:spPr>
              <a:xfrm>
                <a:off x="1567543" y="-159656"/>
                <a:ext cx="1335314" cy="3241764"/>
              </a:xfrm>
              <a:prstGeom prst="rect">
                <a:avLst/>
              </a:prstGeom>
              <a:ln w="57150">
                <a:solidFill>
                  <a:srgbClr val="FAF4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AD84A95-9BF2-4781-A501-1B299E7BF1F3}"/>
                  </a:ext>
                </a:extLst>
              </p:cNvPr>
              <p:cNvSpPr txBox="1"/>
              <p:nvPr/>
            </p:nvSpPr>
            <p:spPr>
              <a:xfrm>
                <a:off x="1349830" y="1422401"/>
                <a:ext cx="177074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500" b="1" dirty="0">
                    <a:solidFill>
                      <a:schemeClr val="bg1"/>
                    </a:solidFill>
                  </a:rPr>
                  <a:t>2</a:t>
                </a:r>
                <a:endParaRPr lang="zh-CN" altLang="en-US" sz="1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îṥlide">
                <a:extLst>
                  <a:ext uri="{FF2B5EF4-FFF2-40B4-BE49-F238E27FC236}">
                    <a16:creationId xmlns:a16="http://schemas.microsoft.com/office/drawing/2014/main" id="{49A991E9-ABD9-4731-89D8-3B4AF27A9B3D}"/>
                  </a:ext>
                </a:extLst>
              </p:cNvPr>
              <p:cNvSpPr/>
              <p:nvPr/>
            </p:nvSpPr>
            <p:spPr>
              <a:xfrm>
                <a:off x="2902857" y="2616376"/>
                <a:ext cx="2886811" cy="346648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4000" b="1" dirty="0">
                    <a:solidFill>
                      <a:schemeClr val="tx2"/>
                    </a:solidFill>
                  </a:rPr>
                  <a:t>项目展示</a:t>
                </a:r>
                <a:endParaRPr lang="en-US" altLang="zh-CN" sz="4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C3BB948-5957-424C-8E79-EEB50E2FC861}"/>
                  </a:ext>
                </a:extLst>
              </p:cNvPr>
              <p:cNvSpPr/>
              <p:nvPr/>
            </p:nvSpPr>
            <p:spPr>
              <a:xfrm>
                <a:off x="294639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62C60154-B568-4E39-A38D-536E79E3245E}"/>
                  </a:ext>
                </a:extLst>
              </p:cNvPr>
              <p:cNvSpPr/>
              <p:nvPr/>
            </p:nvSpPr>
            <p:spPr>
              <a:xfrm>
                <a:off x="327402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19850EC9-61E2-4836-B5B1-B7C3F4CC4E2C}"/>
                  </a:ext>
                </a:extLst>
              </p:cNvPr>
              <p:cNvSpPr/>
              <p:nvPr/>
            </p:nvSpPr>
            <p:spPr>
              <a:xfrm>
                <a:off x="360165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FC544DE-B736-4AEF-9877-74D5347AA7A2}"/>
                  </a:ext>
                </a:extLst>
              </p:cNvPr>
              <p:cNvSpPr/>
              <p:nvPr/>
            </p:nvSpPr>
            <p:spPr>
              <a:xfrm>
                <a:off x="392928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92FFFCA-8353-4901-B763-EFA02D83A986}"/>
                  </a:ext>
                </a:extLst>
              </p:cNvPr>
              <p:cNvSpPr/>
              <p:nvPr/>
            </p:nvSpPr>
            <p:spPr>
              <a:xfrm>
                <a:off x="425691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DF1D1F0A-C4C3-420F-9A73-542E733784CF}"/>
                  </a:ext>
                </a:extLst>
              </p:cNvPr>
              <p:cNvSpPr/>
              <p:nvPr/>
            </p:nvSpPr>
            <p:spPr>
              <a:xfrm>
                <a:off x="458454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BB1E71A-904F-4621-B13E-7250F12A4EA3}"/>
                  </a:ext>
                </a:extLst>
              </p:cNvPr>
              <p:cNvSpPr/>
              <p:nvPr/>
            </p:nvSpPr>
            <p:spPr>
              <a:xfrm>
                <a:off x="491217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1DEBFE7-EA9C-46CF-A65C-737F9EC8DC64}"/>
                  </a:ext>
                </a:extLst>
              </p:cNvPr>
              <p:cNvSpPr/>
              <p:nvPr/>
            </p:nvSpPr>
            <p:spPr>
              <a:xfrm>
                <a:off x="5239809" y="2177140"/>
                <a:ext cx="217713" cy="2177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8" name="işlîdè">
            <a:extLst>
              <a:ext uri="{FF2B5EF4-FFF2-40B4-BE49-F238E27FC236}">
                <a16:creationId xmlns:a16="http://schemas.microsoft.com/office/drawing/2014/main" id="{4DE33C9F-F596-4B41-8F50-4055623DDE21}"/>
              </a:ext>
            </a:extLst>
          </p:cNvPr>
          <p:cNvSpPr txBox="1"/>
          <p:nvPr/>
        </p:nvSpPr>
        <p:spPr>
          <a:xfrm>
            <a:off x="1567543" y="3673975"/>
            <a:ext cx="8853714" cy="8870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zh-CN" altLang="en-US" dirty="0"/>
              <a:t>通过复制您的文本后，在此框中选择粘贴。通过复制您的文本后，在此框中选择粘贴。通过复制您的文本后，在此框中选择粘贴。通过复制您的文本后，在此框中选择粘贴。</a:t>
            </a:r>
            <a:endParaRPr lang="en-US" altLang="zh-CN" dirty="0"/>
          </a:p>
          <a:p>
            <a:pPr>
              <a:buSzPct val="25000"/>
            </a:pPr>
            <a:r>
              <a:rPr lang="zh-CN" altLang="en-US" dirty="0"/>
              <a:t>通过复制您的文本后，在此框中选择粘贴。通过复制您的文本后，在此框中选择粘贴。</a:t>
            </a:r>
            <a:endParaRPr lang="en-US" altLang="zh-CN" dirty="0"/>
          </a:p>
          <a:p>
            <a:pPr>
              <a:buSzPct val="25000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48806563"/>
      </p:ext>
    </p:extLst>
  </p:cSld>
  <p:clrMapOvr>
    <a:masterClrMapping/>
  </p:clrMapOvr>
  <p:transition spd="slow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4681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4E99A36-0828-48C7-8C75-B88896D5F85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769706"/>
            <a:ext cx="10845800" cy="4377094"/>
            <a:chOff x="673100" y="1769706"/>
            <a:chExt cx="10845800" cy="4377094"/>
          </a:xfrm>
        </p:grpSpPr>
        <p:sp>
          <p:nvSpPr>
            <p:cNvPr id="4" name="ïŝļíḍe">
              <a:extLst>
                <a:ext uri="{FF2B5EF4-FFF2-40B4-BE49-F238E27FC236}">
                  <a16:creationId xmlns:a16="http://schemas.microsoft.com/office/drawing/2014/main" id="{9B0FF9B6-9E18-4157-A0E7-E09B57AE8018}"/>
                </a:ext>
              </a:extLst>
            </p:cNvPr>
            <p:cNvSpPr/>
            <p:nvPr/>
          </p:nvSpPr>
          <p:spPr bwMode="auto">
            <a:xfrm>
              <a:off x="676538" y="2218309"/>
              <a:ext cx="2590423" cy="810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1600" dirty="0"/>
                <a:t>通过复制您的文本后，在此框中选择粘贴。</a:t>
              </a:r>
              <a:endParaRPr lang="en-US" altLang="zh-CN" sz="1600" dirty="0"/>
            </a:p>
            <a:p>
              <a:pPr algn="ctr"/>
              <a:r>
                <a:rPr lang="en-US" altLang="zh-CN" sz="1600" dirty="0"/>
                <a:t>……</a:t>
              </a: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F68453EB-18B1-4CB3-8761-E530599DD43A}"/>
                </a:ext>
              </a:extLst>
            </p:cNvPr>
            <p:cNvCxnSpPr>
              <a:stCxn id="27" idx="6"/>
              <a:endCxn id="35" idx="2"/>
            </p:cNvCxnSpPr>
            <p:nvPr/>
          </p:nvCxnSpPr>
          <p:spPr>
            <a:xfrm>
              <a:off x="2025749" y="5166562"/>
              <a:ext cx="26415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B46B7FF3-B700-4398-BA8A-CA3A95741FB2}"/>
                </a:ext>
              </a:extLst>
            </p:cNvPr>
            <p:cNvCxnSpPr>
              <a:stCxn id="35" idx="6"/>
              <a:endCxn id="31" idx="2"/>
            </p:cNvCxnSpPr>
            <p:nvPr/>
          </p:nvCxnSpPr>
          <p:spPr>
            <a:xfrm>
              <a:off x="4775249" y="5166562"/>
              <a:ext cx="26415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7D147B54-59E5-458F-8527-39B3F17CB45D}"/>
                </a:ext>
              </a:extLst>
            </p:cNvPr>
            <p:cNvCxnSpPr>
              <a:stCxn id="31" idx="6"/>
              <a:endCxn id="23" idx="2"/>
            </p:cNvCxnSpPr>
            <p:nvPr/>
          </p:nvCxnSpPr>
          <p:spPr>
            <a:xfrm>
              <a:off x="7524749" y="5166562"/>
              <a:ext cx="26415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is1íḋè">
              <a:extLst>
                <a:ext uri="{FF2B5EF4-FFF2-40B4-BE49-F238E27FC236}">
                  <a16:creationId xmlns:a16="http://schemas.microsoft.com/office/drawing/2014/main" id="{AE54E830-54E3-418A-85E1-0BADAC5F9C89}"/>
                </a:ext>
              </a:extLst>
            </p:cNvPr>
            <p:cNvGrpSpPr/>
            <p:nvPr/>
          </p:nvGrpSpPr>
          <p:grpSpPr>
            <a:xfrm>
              <a:off x="4172884" y="3571159"/>
              <a:ext cx="1096730" cy="2575641"/>
              <a:chOff x="4172884" y="3571159"/>
              <a:chExt cx="1096730" cy="2575641"/>
            </a:xfrm>
          </p:grpSpPr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CA78812C-ED6B-400E-AA2F-B8D9DB97734F}"/>
                  </a:ext>
                </a:extLst>
              </p:cNvPr>
              <p:cNvCxnSpPr/>
              <p:nvPr/>
            </p:nvCxnSpPr>
            <p:spPr>
              <a:xfrm>
                <a:off x="4716933" y="5220562"/>
                <a:ext cx="8632" cy="926238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íṡ1iḑe">
                <a:extLst>
                  <a:ext uri="{FF2B5EF4-FFF2-40B4-BE49-F238E27FC236}">
                    <a16:creationId xmlns:a16="http://schemas.microsoft.com/office/drawing/2014/main" id="{1EB5F1FE-FE11-430B-8A3E-BC057CEF03B8}"/>
                  </a:ext>
                </a:extLst>
              </p:cNvPr>
              <p:cNvSpPr/>
              <p:nvPr/>
            </p:nvSpPr>
            <p:spPr bwMode="auto">
              <a:xfrm>
                <a:off x="4172884" y="3571159"/>
                <a:ext cx="1096730" cy="1232634"/>
              </a:xfrm>
              <a:custGeom>
                <a:avLst/>
                <a:gdLst>
                  <a:gd name="T0" fmla="+- 0 10800 961"/>
                  <a:gd name="T1" fmla="*/ T0 w 19679"/>
                  <a:gd name="T2" fmla="*/ 10800 h 21600"/>
                  <a:gd name="T3" fmla="+- 0 10800 961"/>
                  <a:gd name="T4" fmla="*/ T3 w 19679"/>
                  <a:gd name="T5" fmla="*/ 10800 h 21600"/>
                  <a:gd name="T6" fmla="+- 0 10800 961"/>
                  <a:gd name="T7" fmla="*/ T6 w 19679"/>
                  <a:gd name="T8" fmla="*/ 10800 h 21600"/>
                  <a:gd name="T9" fmla="+- 0 10800 961"/>
                  <a:gd name="T10" fmla="*/ T9 w 19679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9679" h="21600">
                    <a:moveTo>
                      <a:pt x="9839" y="0"/>
                    </a:moveTo>
                    <a:cubicBezTo>
                      <a:pt x="7321" y="0"/>
                      <a:pt x="4803" y="937"/>
                      <a:pt x="2882" y="2813"/>
                    </a:cubicBezTo>
                    <a:cubicBezTo>
                      <a:pt x="-961" y="6566"/>
                      <a:pt x="-961" y="12653"/>
                      <a:pt x="2882" y="16406"/>
                    </a:cubicBezTo>
                    <a:cubicBezTo>
                      <a:pt x="4480" y="17967"/>
                      <a:pt x="6493" y="18867"/>
                      <a:pt x="8574" y="19129"/>
                    </a:cubicBezTo>
                    <a:lnTo>
                      <a:pt x="9839" y="21600"/>
                    </a:lnTo>
                    <a:lnTo>
                      <a:pt x="11104" y="19129"/>
                    </a:lnTo>
                    <a:cubicBezTo>
                      <a:pt x="13185" y="18867"/>
                      <a:pt x="15198" y="17967"/>
                      <a:pt x="16796" y="16406"/>
                    </a:cubicBezTo>
                    <a:cubicBezTo>
                      <a:pt x="20639" y="12653"/>
                      <a:pt x="20639" y="6566"/>
                      <a:pt x="16796" y="2813"/>
                    </a:cubicBezTo>
                    <a:cubicBezTo>
                      <a:pt x="14875" y="937"/>
                      <a:pt x="12357" y="0"/>
                      <a:pt x="9839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  <a:effectLst/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ar-IQ"/>
              </a:p>
            </p:txBody>
          </p:sp>
          <p:sp>
            <p:nvSpPr>
              <p:cNvPr id="34" name="îšľîde">
                <a:extLst>
                  <a:ext uri="{FF2B5EF4-FFF2-40B4-BE49-F238E27FC236}">
                    <a16:creationId xmlns:a16="http://schemas.microsoft.com/office/drawing/2014/main" id="{E7BC672C-46B5-44D4-ACF2-DD8EA63BE723}"/>
                  </a:ext>
                </a:extLst>
              </p:cNvPr>
              <p:cNvSpPr/>
              <p:nvPr/>
            </p:nvSpPr>
            <p:spPr bwMode="auto">
              <a:xfrm>
                <a:off x="4265967" y="3658332"/>
                <a:ext cx="910564" cy="910570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  <a:ex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i="1" dirty="0">
                    <a:solidFill>
                      <a:schemeClr val="bg1"/>
                    </a:solidFill>
                  </a:rPr>
                  <a:t>02</a:t>
                </a:r>
                <a:endParaRPr lang="ar-IQ" altLang="zh-CN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iṣḷîḍê">
                <a:extLst>
                  <a:ext uri="{FF2B5EF4-FFF2-40B4-BE49-F238E27FC236}">
                    <a16:creationId xmlns:a16="http://schemas.microsoft.com/office/drawing/2014/main" id="{195AE140-0A17-4E4E-9374-AD841A2E9C89}"/>
                  </a:ext>
                </a:extLst>
              </p:cNvPr>
              <p:cNvSpPr/>
              <p:nvPr/>
            </p:nvSpPr>
            <p:spPr>
              <a:xfrm>
                <a:off x="4667249" y="5112562"/>
                <a:ext cx="108000" cy="108000"/>
              </a:xfrm>
              <a:prstGeom prst="donu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txBody>
              <a:bodyPr lIns="25400" tIns="25400" rIns="25400" bIns="2540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ïśľíḋè">
              <a:extLst>
                <a:ext uri="{FF2B5EF4-FFF2-40B4-BE49-F238E27FC236}">
                  <a16:creationId xmlns:a16="http://schemas.microsoft.com/office/drawing/2014/main" id="{E0FE4F4E-2B87-4F7E-A7C0-47A6E88E4E25}"/>
                </a:ext>
              </a:extLst>
            </p:cNvPr>
            <p:cNvGrpSpPr/>
            <p:nvPr/>
          </p:nvGrpSpPr>
          <p:grpSpPr>
            <a:xfrm>
              <a:off x="6922384" y="3571159"/>
              <a:ext cx="1096730" cy="2575641"/>
              <a:chOff x="6922384" y="3571159"/>
              <a:chExt cx="1096730" cy="2575641"/>
            </a:xfrm>
          </p:grpSpPr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CADE12BF-6E5A-42C8-BEF3-261DA09667CB}"/>
                  </a:ext>
                </a:extLst>
              </p:cNvPr>
              <p:cNvCxnSpPr/>
              <p:nvPr/>
            </p:nvCxnSpPr>
            <p:spPr>
              <a:xfrm>
                <a:off x="7466433" y="5220562"/>
                <a:ext cx="8632" cy="926238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îşlïḋé">
                <a:extLst>
                  <a:ext uri="{FF2B5EF4-FFF2-40B4-BE49-F238E27FC236}">
                    <a16:creationId xmlns:a16="http://schemas.microsoft.com/office/drawing/2014/main" id="{045EC960-ED60-40D6-819E-6D9CC29C6FE9}"/>
                  </a:ext>
                </a:extLst>
              </p:cNvPr>
              <p:cNvSpPr/>
              <p:nvPr/>
            </p:nvSpPr>
            <p:spPr bwMode="auto">
              <a:xfrm>
                <a:off x="6922384" y="3571159"/>
                <a:ext cx="1096730" cy="1232634"/>
              </a:xfrm>
              <a:custGeom>
                <a:avLst/>
                <a:gdLst>
                  <a:gd name="T0" fmla="+- 0 10800 961"/>
                  <a:gd name="T1" fmla="*/ T0 w 19679"/>
                  <a:gd name="T2" fmla="*/ 10800 h 21600"/>
                  <a:gd name="T3" fmla="+- 0 10800 961"/>
                  <a:gd name="T4" fmla="*/ T3 w 19679"/>
                  <a:gd name="T5" fmla="*/ 10800 h 21600"/>
                  <a:gd name="T6" fmla="+- 0 10800 961"/>
                  <a:gd name="T7" fmla="*/ T6 w 19679"/>
                  <a:gd name="T8" fmla="*/ 10800 h 21600"/>
                  <a:gd name="T9" fmla="+- 0 10800 961"/>
                  <a:gd name="T10" fmla="*/ T9 w 19679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9679" h="21600">
                    <a:moveTo>
                      <a:pt x="9839" y="0"/>
                    </a:moveTo>
                    <a:cubicBezTo>
                      <a:pt x="7321" y="0"/>
                      <a:pt x="4803" y="937"/>
                      <a:pt x="2882" y="2813"/>
                    </a:cubicBezTo>
                    <a:cubicBezTo>
                      <a:pt x="-961" y="6566"/>
                      <a:pt x="-961" y="12653"/>
                      <a:pt x="2882" y="16406"/>
                    </a:cubicBezTo>
                    <a:cubicBezTo>
                      <a:pt x="4480" y="17967"/>
                      <a:pt x="6493" y="18867"/>
                      <a:pt x="8574" y="19129"/>
                    </a:cubicBezTo>
                    <a:lnTo>
                      <a:pt x="9839" y="21600"/>
                    </a:lnTo>
                    <a:lnTo>
                      <a:pt x="11104" y="19129"/>
                    </a:lnTo>
                    <a:cubicBezTo>
                      <a:pt x="13185" y="18867"/>
                      <a:pt x="15198" y="17967"/>
                      <a:pt x="16796" y="16406"/>
                    </a:cubicBezTo>
                    <a:cubicBezTo>
                      <a:pt x="20639" y="12653"/>
                      <a:pt x="20639" y="6566"/>
                      <a:pt x="16796" y="2813"/>
                    </a:cubicBezTo>
                    <a:cubicBezTo>
                      <a:pt x="14875" y="937"/>
                      <a:pt x="12357" y="0"/>
                      <a:pt x="9839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accent1"/>
                </a:solidFill>
              </a:ln>
              <a:effectLst/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ar-IQ"/>
              </a:p>
            </p:txBody>
          </p:sp>
          <p:sp>
            <p:nvSpPr>
              <p:cNvPr id="30" name="ïśľiḍe">
                <a:extLst>
                  <a:ext uri="{FF2B5EF4-FFF2-40B4-BE49-F238E27FC236}">
                    <a16:creationId xmlns:a16="http://schemas.microsoft.com/office/drawing/2014/main" id="{17A259CE-6AFC-4A25-B02A-71D9E39D97A6}"/>
                  </a:ext>
                </a:extLst>
              </p:cNvPr>
              <p:cNvSpPr/>
              <p:nvPr/>
            </p:nvSpPr>
            <p:spPr bwMode="auto">
              <a:xfrm>
                <a:off x="7015467" y="3658332"/>
                <a:ext cx="910564" cy="910570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  <a:ex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i="1" dirty="0">
                    <a:solidFill>
                      <a:schemeClr val="bg1"/>
                    </a:solidFill>
                  </a:rPr>
                  <a:t>03</a:t>
                </a:r>
                <a:endParaRPr lang="ar-IQ" altLang="zh-CN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iṩḷiḑe">
                <a:extLst>
                  <a:ext uri="{FF2B5EF4-FFF2-40B4-BE49-F238E27FC236}">
                    <a16:creationId xmlns:a16="http://schemas.microsoft.com/office/drawing/2014/main" id="{0C009997-A9F1-4834-AFBD-5FC287186B52}"/>
                  </a:ext>
                </a:extLst>
              </p:cNvPr>
              <p:cNvSpPr/>
              <p:nvPr/>
            </p:nvSpPr>
            <p:spPr>
              <a:xfrm>
                <a:off x="7416749" y="5112562"/>
                <a:ext cx="108000" cy="108000"/>
              </a:xfrm>
              <a:prstGeom prst="donu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iSḻiḑé">
              <a:extLst>
                <a:ext uri="{FF2B5EF4-FFF2-40B4-BE49-F238E27FC236}">
                  <a16:creationId xmlns:a16="http://schemas.microsoft.com/office/drawing/2014/main" id="{5D4D3650-C52E-4FEF-B150-5112D8ABCA5B}"/>
                </a:ext>
              </a:extLst>
            </p:cNvPr>
            <p:cNvGrpSpPr/>
            <p:nvPr/>
          </p:nvGrpSpPr>
          <p:grpSpPr>
            <a:xfrm>
              <a:off x="1423384" y="3571159"/>
              <a:ext cx="1096730" cy="2575641"/>
              <a:chOff x="1423384" y="3571159"/>
              <a:chExt cx="1096730" cy="2575641"/>
            </a:xfrm>
          </p:grpSpPr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E4D5F19B-BC9F-4540-B2EB-AE387B10C15C}"/>
                  </a:ext>
                </a:extLst>
              </p:cNvPr>
              <p:cNvCxnSpPr/>
              <p:nvPr/>
            </p:nvCxnSpPr>
            <p:spPr>
              <a:xfrm>
                <a:off x="1967433" y="5220562"/>
                <a:ext cx="8632" cy="926238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ísḻîḓè">
                <a:extLst>
                  <a:ext uri="{FF2B5EF4-FFF2-40B4-BE49-F238E27FC236}">
                    <a16:creationId xmlns:a16="http://schemas.microsoft.com/office/drawing/2014/main" id="{245EEEB2-CA11-4114-8802-0DF5C58B4A5D}"/>
                  </a:ext>
                </a:extLst>
              </p:cNvPr>
              <p:cNvSpPr/>
              <p:nvPr/>
            </p:nvSpPr>
            <p:spPr bwMode="auto">
              <a:xfrm>
                <a:off x="1423384" y="3571159"/>
                <a:ext cx="1096730" cy="1232634"/>
              </a:xfrm>
              <a:custGeom>
                <a:avLst/>
                <a:gdLst>
                  <a:gd name="T0" fmla="+- 0 10800 961"/>
                  <a:gd name="T1" fmla="*/ T0 w 19679"/>
                  <a:gd name="T2" fmla="*/ 10800 h 21600"/>
                  <a:gd name="T3" fmla="+- 0 10800 961"/>
                  <a:gd name="T4" fmla="*/ T3 w 19679"/>
                  <a:gd name="T5" fmla="*/ 10800 h 21600"/>
                  <a:gd name="T6" fmla="+- 0 10800 961"/>
                  <a:gd name="T7" fmla="*/ T6 w 19679"/>
                  <a:gd name="T8" fmla="*/ 10800 h 21600"/>
                  <a:gd name="T9" fmla="+- 0 10800 961"/>
                  <a:gd name="T10" fmla="*/ T9 w 19679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9679" h="21600">
                    <a:moveTo>
                      <a:pt x="9839" y="0"/>
                    </a:moveTo>
                    <a:cubicBezTo>
                      <a:pt x="7321" y="0"/>
                      <a:pt x="4803" y="937"/>
                      <a:pt x="2882" y="2813"/>
                    </a:cubicBezTo>
                    <a:cubicBezTo>
                      <a:pt x="-961" y="6566"/>
                      <a:pt x="-961" y="12653"/>
                      <a:pt x="2882" y="16406"/>
                    </a:cubicBezTo>
                    <a:cubicBezTo>
                      <a:pt x="4480" y="17967"/>
                      <a:pt x="6493" y="18867"/>
                      <a:pt x="8574" y="19129"/>
                    </a:cubicBezTo>
                    <a:lnTo>
                      <a:pt x="9839" y="21600"/>
                    </a:lnTo>
                    <a:lnTo>
                      <a:pt x="11104" y="19129"/>
                    </a:lnTo>
                    <a:cubicBezTo>
                      <a:pt x="13185" y="18867"/>
                      <a:pt x="15198" y="17967"/>
                      <a:pt x="16796" y="16406"/>
                    </a:cubicBezTo>
                    <a:cubicBezTo>
                      <a:pt x="20639" y="12653"/>
                      <a:pt x="20639" y="6566"/>
                      <a:pt x="16796" y="2813"/>
                    </a:cubicBezTo>
                    <a:cubicBezTo>
                      <a:pt x="14875" y="937"/>
                      <a:pt x="12357" y="0"/>
                      <a:pt x="9839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accent1"/>
                </a:solidFill>
              </a:ln>
              <a:effectLst/>
            </p:spPr>
            <p:txBody>
              <a:bodyPr lIns="25400" tIns="25400" rIns="25400" bIns="254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ar-IQ"/>
              </a:p>
            </p:txBody>
          </p:sp>
          <p:sp>
            <p:nvSpPr>
              <p:cNvPr id="26" name="íṩľiďê">
                <a:extLst>
                  <a:ext uri="{FF2B5EF4-FFF2-40B4-BE49-F238E27FC236}">
                    <a16:creationId xmlns:a16="http://schemas.microsoft.com/office/drawing/2014/main" id="{25898A93-2F17-4A79-94F7-3B541E0B78F8}"/>
                  </a:ext>
                </a:extLst>
              </p:cNvPr>
              <p:cNvSpPr/>
              <p:nvPr/>
            </p:nvSpPr>
            <p:spPr bwMode="auto">
              <a:xfrm>
                <a:off x="1516467" y="3658332"/>
                <a:ext cx="910564" cy="910570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  <a:ex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i="1" dirty="0">
                    <a:solidFill>
                      <a:schemeClr val="bg1"/>
                    </a:solidFill>
                  </a:rPr>
                  <a:t>01</a:t>
                </a:r>
                <a:endParaRPr lang="ar-IQ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ïslïďè">
                <a:extLst>
                  <a:ext uri="{FF2B5EF4-FFF2-40B4-BE49-F238E27FC236}">
                    <a16:creationId xmlns:a16="http://schemas.microsoft.com/office/drawing/2014/main" id="{DC80E5FE-39CB-4D5E-AFF4-A6E00C7562C7}"/>
                  </a:ext>
                </a:extLst>
              </p:cNvPr>
              <p:cNvSpPr/>
              <p:nvPr/>
            </p:nvSpPr>
            <p:spPr>
              <a:xfrm>
                <a:off x="1917749" y="5112562"/>
                <a:ext cx="108000" cy="108000"/>
              </a:xfrm>
              <a:prstGeom prst="donu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íṩḻidè">
              <a:extLst>
                <a:ext uri="{FF2B5EF4-FFF2-40B4-BE49-F238E27FC236}">
                  <a16:creationId xmlns:a16="http://schemas.microsoft.com/office/drawing/2014/main" id="{0ADA8E71-899F-4C7D-8AAB-BF716BFFD6E2}"/>
                </a:ext>
              </a:extLst>
            </p:cNvPr>
            <p:cNvGrpSpPr/>
            <p:nvPr/>
          </p:nvGrpSpPr>
          <p:grpSpPr>
            <a:xfrm>
              <a:off x="9671884" y="3571159"/>
              <a:ext cx="1096730" cy="2575641"/>
              <a:chOff x="9671884" y="3571159"/>
              <a:chExt cx="1096730" cy="2575641"/>
            </a:xfrm>
          </p:grpSpPr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1900D640-212C-4F20-9BD2-E174724C48A9}"/>
                  </a:ext>
                </a:extLst>
              </p:cNvPr>
              <p:cNvCxnSpPr/>
              <p:nvPr/>
            </p:nvCxnSpPr>
            <p:spPr>
              <a:xfrm>
                <a:off x="10215933" y="5220562"/>
                <a:ext cx="8632" cy="926238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iṣ1ídè">
                <a:extLst>
                  <a:ext uri="{FF2B5EF4-FFF2-40B4-BE49-F238E27FC236}">
                    <a16:creationId xmlns:a16="http://schemas.microsoft.com/office/drawing/2014/main" id="{BAA2A49F-CF16-440A-B870-8650ADF2F6E1}"/>
                  </a:ext>
                </a:extLst>
              </p:cNvPr>
              <p:cNvSpPr/>
              <p:nvPr/>
            </p:nvSpPr>
            <p:spPr bwMode="auto">
              <a:xfrm>
                <a:off x="9671884" y="3571159"/>
                <a:ext cx="1096730" cy="1232634"/>
              </a:xfrm>
              <a:custGeom>
                <a:avLst/>
                <a:gdLst>
                  <a:gd name="T0" fmla="+- 0 10800 961"/>
                  <a:gd name="T1" fmla="*/ T0 w 19679"/>
                  <a:gd name="T2" fmla="*/ 10800 h 21600"/>
                  <a:gd name="T3" fmla="+- 0 10800 961"/>
                  <a:gd name="T4" fmla="*/ T3 w 19679"/>
                  <a:gd name="T5" fmla="*/ 10800 h 21600"/>
                  <a:gd name="T6" fmla="+- 0 10800 961"/>
                  <a:gd name="T7" fmla="*/ T6 w 19679"/>
                  <a:gd name="T8" fmla="*/ 10800 h 21600"/>
                  <a:gd name="T9" fmla="+- 0 10800 961"/>
                  <a:gd name="T10" fmla="*/ T9 w 19679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9679" h="21600">
                    <a:moveTo>
                      <a:pt x="9839" y="0"/>
                    </a:moveTo>
                    <a:cubicBezTo>
                      <a:pt x="7321" y="0"/>
                      <a:pt x="4803" y="937"/>
                      <a:pt x="2882" y="2813"/>
                    </a:cubicBezTo>
                    <a:cubicBezTo>
                      <a:pt x="-961" y="6566"/>
                      <a:pt x="-961" y="12653"/>
                      <a:pt x="2882" y="16406"/>
                    </a:cubicBezTo>
                    <a:cubicBezTo>
                      <a:pt x="4480" y="17967"/>
                      <a:pt x="6493" y="18867"/>
                      <a:pt x="8574" y="19129"/>
                    </a:cubicBezTo>
                    <a:lnTo>
                      <a:pt x="9839" y="21600"/>
                    </a:lnTo>
                    <a:lnTo>
                      <a:pt x="11104" y="19129"/>
                    </a:lnTo>
                    <a:cubicBezTo>
                      <a:pt x="13185" y="18867"/>
                      <a:pt x="15198" y="17967"/>
                      <a:pt x="16796" y="16406"/>
                    </a:cubicBezTo>
                    <a:cubicBezTo>
                      <a:pt x="20639" y="12653"/>
                      <a:pt x="20639" y="6566"/>
                      <a:pt x="16796" y="2813"/>
                    </a:cubicBezTo>
                    <a:cubicBezTo>
                      <a:pt x="14875" y="937"/>
                      <a:pt x="12357" y="0"/>
                      <a:pt x="9839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  <a:effectLst/>
            </p:spPr>
            <p:txBody>
              <a:bodyPr lIns="25400" tIns="25400" rIns="25400" bIns="25400" anchor="ctr"/>
              <a:lstStyle/>
              <a:p>
                <a:endParaRPr lang="ar-IQ"/>
              </a:p>
            </p:txBody>
          </p:sp>
          <p:sp>
            <p:nvSpPr>
              <p:cNvPr id="22" name="îṣļiḓé">
                <a:extLst>
                  <a:ext uri="{FF2B5EF4-FFF2-40B4-BE49-F238E27FC236}">
                    <a16:creationId xmlns:a16="http://schemas.microsoft.com/office/drawing/2014/main" id="{9FA67FC7-BB2B-45C8-8198-4D744ED19D34}"/>
                  </a:ext>
                </a:extLst>
              </p:cNvPr>
              <p:cNvSpPr/>
              <p:nvPr/>
            </p:nvSpPr>
            <p:spPr bwMode="auto">
              <a:xfrm>
                <a:off x="9764967" y="3658332"/>
                <a:ext cx="910564" cy="910570"/>
              </a:xfrm>
              <a:prstGeom prst="ellipse">
                <a:avLst/>
              </a:prstGeom>
              <a:solidFill>
                <a:schemeClr val="accent2"/>
              </a:solidFill>
              <a:ln w="12700" cap="flat" cmpd="sng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  <a:ex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i="1" dirty="0">
                    <a:solidFill>
                      <a:schemeClr val="bg1"/>
                    </a:solidFill>
                  </a:rPr>
                  <a:t>04</a:t>
                </a:r>
                <a:endParaRPr lang="ar-IQ" altLang="zh-CN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íS1îḍè">
                <a:extLst>
                  <a:ext uri="{FF2B5EF4-FFF2-40B4-BE49-F238E27FC236}">
                    <a16:creationId xmlns:a16="http://schemas.microsoft.com/office/drawing/2014/main" id="{B98BDC6B-BCB5-4389-AC1A-98B056033CC9}"/>
                  </a:ext>
                </a:extLst>
              </p:cNvPr>
              <p:cNvSpPr/>
              <p:nvPr/>
            </p:nvSpPr>
            <p:spPr>
              <a:xfrm>
                <a:off x="10166249" y="5112562"/>
                <a:ext cx="108000" cy="108000"/>
              </a:xfrm>
              <a:prstGeom prst="donu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txBody>
              <a:bodyPr lIns="25400" tIns="25400" rIns="25400" bIns="2540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iṩḷíḍé">
              <a:extLst>
                <a:ext uri="{FF2B5EF4-FFF2-40B4-BE49-F238E27FC236}">
                  <a16:creationId xmlns:a16="http://schemas.microsoft.com/office/drawing/2014/main" id="{268ED433-C9DF-413C-AD64-1D70A3B1764D}"/>
                </a:ext>
              </a:extLst>
            </p:cNvPr>
            <p:cNvGrpSpPr/>
            <p:nvPr/>
          </p:nvGrpSpPr>
          <p:grpSpPr>
            <a:xfrm>
              <a:off x="3427184" y="1769706"/>
              <a:ext cx="2590423" cy="1707241"/>
              <a:chOff x="676538" y="1863918"/>
              <a:chExt cx="2590423" cy="1707241"/>
            </a:xfrm>
          </p:grpSpPr>
          <p:sp>
            <p:nvSpPr>
              <p:cNvPr id="18" name="ïşlïḑê">
                <a:extLst>
                  <a:ext uri="{FF2B5EF4-FFF2-40B4-BE49-F238E27FC236}">
                    <a16:creationId xmlns:a16="http://schemas.microsoft.com/office/drawing/2014/main" id="{9B0FF9B6-9E18-4157-A0E7-E09B57AE8018}"/>
                  </a:ext>
                </a:extLst>
              </p:cNvPr>
              <p:cNvSpPr/>
              <p:nvPr/>
            </p:nvSpPr>
            <p:spPr bwMode="auto">
              <a:xfrm>
                <a:off x="676538" y="1863918"/>
                <a:ext cx="2590423" cy="8100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  <a:p>
                <a:pPr algn="ctr"/>
                <a:r>
                  <a:rPr lang="en-US" altLang="zh-CN" sz="1600" dirty="0"/>
                  <a:t>……</a:t>
                </a:r>
              </a:p>
            </p:txBody>
          </p:sp>
          <p:sp>
            <p:nvSpPr>
              <p:cNvPr id="19" name="iŝľíde">
                <a:extLst>
                  <a:ext uri="{FF2B5EF4-FFF2-40B4-BE49-F238E27FC236}">
                    <a16:creationId xmlns:a16="http://schemas.microsoft.com/office/drawing/2014/main" id="{C959E3A5-3ED4-4AB9-BA18-2B70FC63EB35}"/>
                  </a:ext>
                </a:extLst>
              </p:cNvPr>
              <p:cNvSpPr/>
              <p:nvPr/>
            </p:nvSpPr>
            <p:spPr bwMode="auto">
              <a:xfrm>
                <a:off x="676538" y="2761125"/>
                <a:ext cx="2590423" cy="8100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  <a:p>
                <a:pPr algn="ctr"/>
                <a:r>
                  <a:rPr lang="en-US" altLang="zh-CN" sz="1600" dirty="0"/>
                  <a:t>……</a:t>
                </a:r>
              </a:p>
            </p:txBody>
          </p:sp>
        </p:grpSp>
        <p:sp>
          <p:nvSpPr>
            <p:cNvPr id="13" name="iśļíde">
              <a:extLst>
                <a:ext uri="{FF2B5EF4-FFF2-40B4-BE49-F238E27FC236}">
                  <a16:creationId xmlns:a16="http://schemas.microsoft.com/office/drawing/2014/main" id="{9B0FF9B6-9E18-4157-A0E7-E09B57AE8018}"/>
                </a:ext>
              </a:extLst>
            </p:cNvPr>
            <p:cNvSpPr/>
            <p:nvPr/>
          </p:nvSpPr>
          <p:spPr bwMode="auto">
            <a:xfrm>
              <a:off x="6177830" y="2218309"/>
              <a:ext cx="2590423" cy="810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1600" dirty="0"/>
                <a:t>通过复制您的文本后，在此框中选择粘贴。</a:t>
              </a:r>
              <a:endParaRPr lang="en-US" altLang="zh-CN" sz="1600" dirty="0"/>
            </a:p>
            <a:p>
              <a:pPr algn="ctr"/>
              <a:r>
                <a:rPr lang="en-US" altLang="zh-CN" sz="1600" dirty="0"/>
                <a:t>……</a:t>
              </a:r>
            </a:p>
          </p:txBody>
        </p:sp>
        <p:grpSp>
          <p:nvGrpSpPr>
            <p:cNvPr id="14" name="îsľîde">
              <a:extLst>
                <a:ext uri="{FF2B5EF4-FFF2-40B4-BE49-F238E27FC236}">
                  <a16:creationId xmlns:a16="http://schemas.microsoft.com/office/drawing/2014/main" id="{3E0661B4-F49A-4006-AF1B-AF309F4AA347}"/>
                </a:ext>
              </a:extLst>
            </p:cNvPr>
            <p:cNvGrpSpPr/>
            <p:nvPr/>
          </p:nvGrpSpPr>
          <p:grpSpPr>
            <a:xfrm>
              <a:off x="8928477" y="1769706"/>
              <a:ext cx="2590423" cy="1707241"/>
              <a:chOff x="676538" y="1863918"/>
              <a:chExt cx="2590423" cy="1707241"/>
            </a:xfrm>
          </p:grpSpPr>
          <p:sp>
            <p:nvSpPr>
              <p:cNvPr id="16" name="iṧ1îďe">
                <a:extLst>
                  <a:ext uri="{FF2B5EF4-FFF2-40B4-BE49-F238E27FC236}">
                    <a16:creationId xmlns:a16="http://schemas.microsoft.com/office/drawing/2014/main" id="{9B0FF9B6-9E18-4157-A0E7-E09B57AE8018}"/>
                  </a:ext>
                </a:extLst>
              </p:cNvPr>
              <p:cNvSpPr/>
              <p:nvPr/>
            </p:nvSpPr>
            <p:spPr bwMode="auto">
              <a:xfrm>
                <a:off x="676538" y="1863918"/>
                <a:ext cx="2590423" cy="8100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  <a:p>
                <a:pPr algn="ctr"/>
                <a:r>
                  <a:rPr lang="en-US" altLang="zh-CN" sz="1600" dirty="0"/>
                  <a:t>……</a:t>
                </a:r>
              </a:p>
            </p:txBody>
          </p:sp>
          <p:sp>
            <p:nvSpPr>
              <p:cNvPr id="17" name="ïsḷïďê">
                <a:extLst>
                  <a:ext uri="{FF2B5EF4-FFF2-40B4-BE49-F238E27FC236}">
                    <a16:creationId xmlns:a16="http://schemas.microsoft.com/office/drawing/2014/main" id="{C959E3A5-3ED4-4AB9-BA18-2B70FC63EB35}"/>
                  </a:ext>
                </a:extLst>
              </p:cNvPr>
              <p:cNvSpPr/>
              <p:nvPr/>
            </p:nvSpPr>
            <p:spPr bwMode="auto">
              <a:xfrm>
                <a:off x="676538" y="2761125"/>
                <a:ext cx="2590423" cy="8100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600" dirty="0"/>
                  <a:t>通过复制您的文本后，在此框中选择粘贴。</a:t>
                </a:r>
                <a:endParaRPr lang="en-US" altLang="zh-CN" sz="1600" dirty="0"/>
              </a:p>
              <a:p>
                <a:pPr algn="ctr"/>
                <a:r>
                  <a:rPr lang="en-US" altLang="zh-CN" sz="1600" dirty="0"/>
                  <a:t>……</a:t>
                </a:r>
              </a:p>
            </p:txBody>
          </p:sp>
        </p:grpSp>
        <p:sp>
          <p:nvSpPr>
            <p:cNvPr id="15" name="ïṡḷïḓê">
              <a:extLst>
                <a:ext uri="{FF2B5EF4-FFF2-40B4-BE49-F238E27FC236}">
                  <a16:creationId xmlns:a16="http://schemas.microsoft.com/office/drawing/2014/main" id="{27B4D372-4C4A-45D2-8AF7-52E47EC72F8B}"/>
                </a:ext>
              </a:extLst>
            </p:cNvPr>
            <p:cNvSpPr txBox="1"/>
            <p:nvPr/>
          </p:nvSpPr>
          <p:spPr>
            <a:xfrm>
              <a:off x="673100" y="5615166"/>
              <a:ext cx="10845800" cy="5316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buSzPct val="25000"/>
              </a:pPr>
              <a:r>
                <a:rPr lang="zh-CN" altLang="en-US" sz="2000" b="1" dirty="0"/>
                <a:t>此处输入标题</a:t>
              </a:r>
              <a:endParaRPr lang="en-US" sz="2000" b="1" dirty="0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621E4DB-8174-45F6-B4C5-3B5145935AFD}"/>
              </a:ext>
            </a:extLst>
          </p:cNvPr>
          <p:cNvGrpSpPr/>
          <p:nvPr/>
        </p:nvGrpSpPr>
        <p:grpSpPr>
          <a:xfrm>
            <a:off x="943430" y="-203200"/>
            <a:ext cx="3657859" cy="1725947"/>
            <a:chOff x="943430" y="-203200"/>
            <a:chExt cx="3657859" cy="1725947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4FF978D-6DC9-4D2E-B314-9D0B8351BC24}"/>
                </a:ext>
              </a:extLst>
            </p:cNvPr>
            <p:cNvSpPr/>
            <p:nvPr/>
          </p:nvSpPr>
          <p:spPr>
            <a:xfrm>
              <a:off x="943430" y="-203200"/>
              <a:ext cx="638628" cy="1725947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îṥlide">
              <a:extLst>
                <a:ext uri="{FF2B5EF4-FFF2-40B4-BE49-F238E27FC236}">
                  <a16:creationId xmlns:a16="http://schemas.microsoft.com/office/drawing/2014/main" id="{4C265983-4868-4770-96F0-B1179A6281A1}"/>
                </a:ext>
              </a:extLst>
            </p:cNvPr>
            <p:cNvSpPr/>
            <p:nvPr/>
          </p:nvSpPr>
          <p:spPr>
            <a:xfrm>
              <a:off x="1714478" y="909948"/>
              <a:ext cx="2886811" cy="346648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800" b="1" dirty="0">
                  <a:solidFill>
                    <a:schemeClr val="accent4"/>
                  </a:solidFill>
                </a:rPr>
                <a:t>此处输入标题</a:t>
              </a:r>
              <a:endParaRPr lang="en-US" altLang="zh-CN" sz="2800" b="1" dirty="0">
                <a:solidFill>
                  <a:schemeClr val="accent4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29A5069-2A3D-4D6A-A493-8E9E10697297}"/>
                </a:ext>
              </a:extLst>
            </p:cNvPr>
            <p:cNvSpPr/>
            <p:nvPr/>
          </p:nvSpPr>
          <p:spPr>
            <a:xfrm>
              <a:off x="1282037" y="882755"/>
              <a:ext cx="432441" cy="401035"/>
            </a:xfrm>
            <a:prstGeom prst="rect">
              <a:avLst/>
            </a:prstGeom>
            <a:ln w="57150">
              <a:solidFill>
                <a:srgbClr val="FAF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2587132"/>
      </p:ext>
    </p:extLst>
  </p:cSld>
  <p:clrMapOvr>
    <a:masterClrMapping/>
  </p:clrMapOvr>
  <p:transition spd="slow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936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384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385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636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989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423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934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679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940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38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68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385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38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6773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08A00"/>
      </a:accent1>
      <a:accent2>
        <a:srgbClr val="F7A82B"/>
      </a:accent2>
      <a:accent3>
        <a:srgbClr val="706058"/>
      </a:accent3>
      <a:accent4>
        <a:srgbClr val="6E6E6E"/>
      </a:accent4>
      <a:accent5>
        <a:srgbClr val="979797"/>
      </a:accent5>
      <a:accent6>
        <a:srgbClr val="B8B8B8"/>
      </a:accent6>
      <a:hlink>
        <a:srgbClr val="4472C4"/>
      </a:hlink>
      <a:folHlink>
        <a:srgbClr val="BFBFBF"/>
      </a:folHlink>
    </a:clrScheme>
    <a:fontScheme name="g0ncnkkj">
      <a:majorFont>
        <a:latin typeface="Arial" panose="020F0302020204030204"/>
        <a:ea typeface="Microsoft YaHei"/>
        <a:cs typeface=""/>
      </a:majorFont>
      <a:minorFont>
        <a:latin typeface="Arial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F08A00"/>
    </a:accent1>
    <a:accent2>
      <a:srgbClr val="F7A82B"/>
    </a:accent2>
    <a:accent3>
      <a:srgbClr val="706058"/>
    </a:accent3>
    <a:accent4>
      <a:srgbClr val="6E6E6E"/>
    </a:accent4>
    <a:accent5>
      <a:srgbClr val="979797"/>
    </a:accent5>
    <a:accent6>
      <a:srgbClr val="B8B8B8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1697</Words>
  <Application>Microsoft Office PowerPoint</Application>
  <PresentationFormat>宽屏</PresentationFormat>
  <Paragraphs>253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等线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ZYK</dc:creator>
  <cp:lastModifiedBy>ZYK</cp:lastModifiedBy>
  <cp:revision>31</cp:revision>
  <dcterms:created xsi:type="dcterms:W3CDTF">2019-01-07T05:58:43Z</dcterms:created>
  <dcterms:modified xsi:type="dcterms:W3CDTF">2019-01-08T09:50:29Z</dcterms:modified>
</cp:coreProperties>
</file>